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8" r:id="rId1"/>
  </p:sldMasterIdLst>
  <p:notesMasterIdLst>
    <p:notesMasterId r:id="rId25"/>
  </p:notesMasterIdLst>
  <p:handoutMasterIdLst>
    <p:handoutMasterId r:id="rId26"/>
  </p:handoutMasterIdLst>
  <p:sldIdLst>
    <p:sldId id="269" r:id="rId2"/>
    <p:sldId id="270" r:id="rId3"/>
    <p:sldId id="271" r:id="rId4"/>
    <p:sldId id="310" r:id="rId5"/>
    <p:sldId id="338" r:id="rId6"/>
    <p:sldId id="346" r:id="rId7"/>
    <p:sldId id="340" r:id="rId8"/>
    <p:sldId id="341" r:id="rId9"/>
    <p:sldId id="342" r:id="rId10"/>
    <p:sldId id="307" r:id="rId11"/>
    <p:sldId id="332" r:id="rId12"/>
    <p:sldId id="296" r:id="rId13"/>
    <p:sldId id="273" r:id="rId14"/>
    <p:sldId id="314" r:id="rId15"/>
    <p:sldId id="333" r:id="rId16"/>
    <p:sldId id="316" r:id="rId17"/>
    <p:sldId id="319" r:id="rId18"/>
    <p:sldId id="334" r:id="rId19"/>
    <p:sldId id="337" r:id="rId20"/>
    <p:sldId id="335" r:id="rId21"/>
    <p:sldId id="343" r:id="rId22"/>
    <p:sldId id="344" r:id="rId23"/>
    <p:sldId id="345" r:id="rId24"/>
  </p:sldIdLst>
  <p:sldSz cx="10058400" cy="7772400"/>
  <p:notesSz cx="6881813" cy="9296400"/>
  <p:defaultTextStyle>
    <a:defPPr>
      <a:defRPr lang="en-US"/>
    </a:defPPr>
    <a:lvl1pPr algn="ctr" rtl="0" fontAlgn="base">
      <a:spcBef>
        <a:spcPct val="0"/>
      </a:spcBef>
      <a:spcAft>
        <a:spcPct val="0"/>
      </a:spcAft>
      <a:defRPr sz="999" kern="1200">
        <a:solidFill>
          <a:schemeClr val="tx1"/>
        </a:solidFill>
        <a:latin typeface="Arial" charset="0"/>
        <a:ea typeface="+mn-ea"/>
        <a:cs typeface="+mn-cs"/>
      </a:defRPr>
    </a:lvl1pPr>
    <a:lvl2pPr marL="457045" algn="ctr" rtl="0" fontAlgn="base">
      <a:spcBef>
        <a:spcPct val="0"/>
      </a:spcBef>
      <a:spcAft>
        <a:spcPct val="0"/>
      </a:spcAft>
      <a:defRPr sz="999" kern="1200">
        <a:solidFill>
          <a:schemeClr val="tx1"/>
        </a:solidFill>
        <a:latin typeface="Arial" charset="0"/>
        <a:ea typeface="+mn-ea"/>
        <a:cs typeface="+mn-cs"/>
      </a:defRPr>
    </a:lvl2pPr>
    <a:lvl3pPr marL="914090" algn="ctr" rtl="0" fontAlgn="base">
      <a:spcBef>
        <a:spcPct val="0"/>
      </a:spcBef>
      <a:spcAft>
        <a:spcPct val="0"/>
      </a:spcAft>
      <a:defRPr sz="999" kern="1200">
        <a:solidFill>
          <a:schemeClr val="tx1"/>
        </a:solidFill>
        <a:latin typeface="Arial" charset="0"/>
        <a:ea typeface="+mn-ea"/>
        <a:cs typeface="+mn-cs"/>
      </a:defRPr>
    </a:lvl3pPr>
    <a:lvl4pPr marL="1371135" algn="ctr" rtl="0" fontAlgn="base">
      <a:spcBef>
        <a:spcPct val="0"/>
      </a:spcBef>
      <a:spcAft>
        <a:spcPct val="0"/>
      </a:spcAft>
      <a:defRPr sz="999" kern="1200">
        <a:solidFill>
          <a:schemeClr val="tx1"/>
        </a:solidFill>
        <a:latin typeface="Arial" charset="0"/>
        <a:ea typeface="+mn-ea"/>
        <a:cs typeface="+mn-cs"/>
      </a:defRPr>
    </a:lvl4pPr>
    <a:lvl5pPr marL="1828178" algn="ctr" rtl="0" fontAlgn="base">
      <a:spcBef>
        <a:spcPct val="0"/>
      </a:spcBef>
      <a:spcAft>
        <a:spcPct val="0"/>
      </a:spcAft>
      <a:defRPr sz="999" kern="1200">
        <a:solidFill>
          <a:schemeClr val="tx1"/>
        </a:solidFill>
        <a:latin typeface="Arial" charset="0"/>
        <a:ea typeface="+mn-ea"/>
        <a:cs typeface="+mn-cs"/>
      </a:defRPr>
    </a:lvl5pPr>
    <a:lvl6pPr marL="2285223" algn="l" defTabSz="914090" rtl="0" eaLnBrk="1" latinLnBrk="0" hangingPunct="1">
      <a:defRPr sz="999" kern="1200">
        <a:solidFill>
          <a:schemeClr val="tx1"/>
        </a:solidFill>
        <a:latin typeface="Arial" charset="0"/>
        <a:ea typeface="+mn-ea"/>
        <a:cs typeface="+mn-cs"/>
      </a:defRPr>
    </a:lvl6pPr>
    <a:lvl7pPr marL="2742268" algn="l" defTabSz="914090" rtl="0" eaLnBrk="1" latinLnBrk="0" hangingPunct="1">
      <a:defRPr sz="999" kern="1200">
        <a:solidFill>
          <a:schemeClr val="tx1"/>
        </a:solidFill>
        <a:latin typeface="Arial" charset="0"/>
        <a:ea typeface="+mn-ea"/>
        <a:cs typeface="+mn-cs"/>
      </a:defRPr>
    </a:lvl7pPr>
    <a:lvl8pPr marL="3199313" algn="l" defTabSz="914090" rtl="0" eaLnBrk="1" latinLnBrk="0" hangingPunct="1">
      <a:defRPr sz="999" kern="1200">
        <a:solidFill>
          <a:schemeClr val="tx1"/>
        </a:solidFill>
        <a:latin typeface="Arial" charset="0"/>
        <a:ea typeface="+mn-ea"/>
        <a:cs typeface="+mn-cs"/>
      </a:defRPr>
    </a:lvl8pPr>
    <a:lvl9pPr marL="3656358" algn="l" defTabSz="914090" rtl="0" eaLnBrk="1" latinLnBrk="0" hangingPunct="1">
      <a:defRPr sz="999"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852" userDrawn="1">
          <p15:clr>
            <a:srgbClr val="A4A3A4"/>
          </p15:clr>
        </p15:guide>
        <p15:guide id="2" orient="horz" pos="4461" userDrawn="1">
          <p15:clr>
            <a:srgbClr val="A4A3A4"/>
          </p15:clr>
        </p15:guide>
        <p15:guide id="3" orient="horz" pos="143" userDrawn="1">
          <p15:clr>
            <a:srgbClr val="A4A3A4"/>
          </p15:clr>
        </p15:guide>
        <p15:guide id="4" orient="horz" pos="4752" userDrawn="1">
          <p15:clr>
            <a:srgbClr val="A4A3A4"/>
          </p15:clr>
        </p15:guide>
        <p15:guide id="5" pos="131" userDrawn="1">
          <p15:clr>
            <a:srgbClr val="A4A3A4"/>
          </p15:clr>
        </p15:guide>
        <p15:guide id="6" pos="6200" userDrawn="1">
          <p15:clr>
            <a:srgbClr val="A4A3A4"/>
          </p15:clr>
        </p15:guide>
        <p15:guide id="7" pos="3201" userDrawn="1">
          <p15:clr>
            <a:srgbClr val="A4A3A4"/>
          </p15:clr>
        </p15:guide>
        <p15:guide id="8" pos="313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1A5"/>
    <a:srgbClr val="D2E5F6"/>
    <a:srgbClr val="ABD0EF"/>
    <a:srgbClr val="6AADE4"/>
    <a:srgbClr val="0060A9"/>
    <a:srgbClr val="0070C0"/>
    <a:srgbClr val="003263"/>
    <a:srgbClr val="EBF0F5"/>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9" autoAdjust="0"/>
    <p:restoredTop sz="98063" autoAdjust="0"/>
  </p:normalViewPr>
  <p:slideViewPr>
    <p:cSldViewPr snapToGrid="0">
      <p:cViewPr varScale="1">
        <p:scale>
          <a:sx n="103" d="100"/>
          <a:sy n="103" d="100"/>
        </p:scale>
        <p:origin x="1482" y="108"/>
      </p:cViewPr>
      <p:guideLst>
        <p:guide orient="horz" pos="852"/>
        <p:guide orient="horz" pos="4461"/>
        <p:guide orient="horz" pos="143"/>
        <p:guide orient="horz" pos="4752"/>
        <p:guide pos="131"/>
        <p:guide pos="6200"/>
        <p:guide pos="3201"/>
        <p:guide pos="313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3177" tIns="46589" rIns="93177" bIns="46589" rtlCol="0"/>
          <a:lstStyle>
            <a:lvl1pPr algn="r">
              <a:defRPr sz="1200"/>
            </a:lvl1pPr>
          </a:lstStyle>
          <a:p>
            <a:fld id="{9B22D897-2970-431B-B504-868AB3CFA1B1}" type="datetimeFigureOut">
              <a:rPr lang="en-US" smtClean="0"/>
              <a:t>09/28/2021</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3177" tIns="46589" rIns="93177" bIns="46589" rtlCol="0" anchor="b"/>
          <a:lstStyle>
            <a:lvl1pPr algn="r">
              <a:defRPr sz="1200"/>
            </a:lvl1pPr>
          </a:lstStyle>
          <a:p>
            <a:fld id="{0233D241-3BA2-4C2C-88B4-520B773DCE36}" type="slidenum">
              <a:rPr lang="en-US" smtClean="0"/>
              <a:t>‹#›</a:t>
            </a:fld>
            <a:endParaRPr lang="en-US"/>
          </a:p>
        </p:txBody>
      </p:sp>
    </p:spTree>
    <p:extLst>
      <p:ext uri="{BB962C8B-B14F-4D97-AF65-F5344CB8AC3E}">
        <p14:creationId xmlns:p14="http://schemas.microsoft.com/office/powerpoint/2010/main" val="6790837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l">
              <a:defRPr sz="1200"/>
            </a:lvl1pPr>
          </a:lstStyle>
          <a:p>
            <a:endParaRPr lang="en-US"/>
          </a:p>
        </p:txBody>
      </p:sp>
      <p:sp>
        <p:nvSpPr>
          <p:cNvPr id="15363" name="Rectangle 3"/>
          <p:cNvSpPr>
            <a:spLocks noGrp="1" noChangeArrowheads="1"/>
          </p:cNvSpPr>
          <p:nvPr>
            <p:ph type="dt" idx="1"/>
          </p:nvPr>
        </p:nvSpPr>
        <p:spPr bwMode="auto">
          <a:xfrm>
            <a:off x="3898102" y="0"/>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vl1pPr>
          </a:lstStyle>
          <a:p>
            <a:endParaRPr lang="en-US"/>
          </a:p>
        </p:txBody>
      </p:sp>
      <p:sp>
        <p:nvSpPr>
          <p:cNvPr id="15364" name="Rectangle 4"/>
          <p:cNvSpPr>
            <a:spLocks noGrp="1" noRot="1" noChangeAspect="1" noChangeArrowheads="1" noTextEdit="1"/>
          </p:cNvSpPr>
          <p:nvPr>
            <p:ph type="sldImg" idx="2"/>
          </p:nvPr>
        </p:nvSpPr>
        <p:spPr bwMode="auto">
          <a:xfrm>
            <a:off x="1185863" y="696913"/>
            <a:ext cx="4510087"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p:cNvSpPr>
            <a:spLocks noGrp="1" noChangeArrowheads="1"/>
          </p:cNvSpPr>
          <p:nvPr>
            <p:ph type="body" sz="quarter" idx="3"/>
          </p:nvPr>
        </p:nvSpPr>
        <p:spPr bwMode="auto">
          <a:xfrm>
            <a:off x="688182" y="4415790"/>
            <a:ext cx="550545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6" name="Rectangle 6"/>
          <p:cNvSpPr>
            <a:spLocks noGrp="1" noChangeArrowheads="1"/>
          </p:cNvSpPr>
          <p:nvPr>
            <p:ph type="ftr" sz="quarter" idx="4"/>
          </p:nvPr>
        </p:nvSpPr>
        <p:spPr bwMode="auto">
          <a:xfrm>
            <a:off x="0" y="8829967"/>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l">
              <a:defRPr sz="1200"/>
            </a:lvl1pPr>
          </a:lstStyle>
          <a:p>
            <a:endParaRPr lang="en-US"/>
          </a:p>
        </p:txBody>
      </p:sp>
      <p:sp>
        <p:nvSpPr>
          <p:cNvPr id="15367" name="Rectangle 7"/>
          <p:cNvSpPr>
            <a:spLocks noGrp="1" noChangeArrowheads="1"/>
          </p:cNvSpPr>
          <p:nvPr>
            <p:ph type="sldNum" sz="quarter" idx="5"/>
          </p:nvPr>
        </p:nvSpPr>
        <p:spPr bwMode="auto">
          <a:xfrm>
            <a:off x="3898102" y="8829967"/>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vl1pPr>
          </a:lstStyle>
          <a:p>
            <a:fld id="{2295AAA2-9ECA-4B04-97BB-109080291B63}" type="slidenum">
              <a:rPr lang="en-US"/>
              <a:pPr/>
              <a:t>‹#›</a:t>
            </a:fld>
            <a:endParaRPr lang="en-US"/>
          </a:p>
        </p:txBody>
      </p:sp>
    </p:spTree>
    <p:extLst>
      <p:ext uri="{BB962C8B-B14F-4D97-AF65-F5344CB8AC3E}">
        <p14:creationId xmlns:p14="http://schemas.microsoft.com/office/powerpoint/2010/main" val="2196216862"/>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mn-cs"/>
      </a:defRPr>
    </a:lvl1pPr>
    <a:lvl2pPr marL="457045" algn="l" rtl="0" fontAlgn="base">
      <a:spcBef>
        <a:spcPct val="30000"/>
      </a:spcBef>
      <a:spcAft>
        <a:spcPct val="0"/>
      </a:spcAft>
      <a:defRPr sz="1200" kern="1200">
        <a:solidFill>
          <a:schemeClr val="tx1"/>
        </a:solidFill>
        <a:latin typeface="Arial" charset="0"/>
        <a:ea typeface="+mn-ea"/>
        <a:cs typeface="+mn-cs"/>
      </a:defRPr>
    </a:lvl2pPr>
    <a:lvl3pPr marL="914090" algn="l" rtl="0" fontAlgn="base">
      <a:spcBef>
        <a:spcPct val="30000"/>
      </a:spcBef>
      <a:spcAft>
        <a:spcPct val="0"/>
      </a:spcAft>
      <a:defRPr sz="1200" kern="1200">
        <a:solidFill>
          <a:schemeClr val="tx1"/>
        </a:solidFill>
        <a:latin typeface="Arial" charset="0"/>
        <a:ea typeface="+mn-ea"/>
        <a:cs typeface="+mn-cs"/>
      </a:defRPr>
    </a:lvl3pPr>
    <a:lvl4pPr marL="1371135" algn="l" rtl="0" fontAlgn="base">
      <a:spcBef>
        <a:spcPct val="30000"/>
      </a:spcBef>
      <a:spcAft>
        <a:spcPct val="0"/>
      </a:spcAft>
      <a:defRPr sz="1200" kern="1200">
        <a:solidFill>
          <a:schemeClr val="tx1"/>
        </a:solidFill>
        <a:latin typeface="Arial" charset="0"/>
        <a:ea typeface="+mn-ea"/>
        <a:cs typeface="+mn-cs"/>
      </a:defRPr>
    </a:lvl4pPr>
    <a:lvl5pPr marL="1828178" algn="l" rtl="0" fontAlgn="base">
      <a:spcBef>
        <a:spcPct val="30000"/>
      </a:spcBef>
      <a:spcAft>
        <a:spcPct val="0"/>
      </a:spcAft>
      <a:defRPr sz="1200" kern="1200">
        <a:solidFill>
          <a:schemeClr val="tx1"/>
        </a:solidFill>
        <a:latin typeface="Arial" charset="0"/>
        <a:ea typeface="+mn-ea"/>
        <a:cs typeface="+mn-cs"/>
      </a:defRPr>
    </a:lvl5pPr>
    <a:lvl6pPr marL="2285223" algn="l" defTabSz="914090" rtl="0" eaLnBrk="1" latinLnBrk="0" hangingPunct="1">
      <a:defRPr sz="1200" kern="1200">
        <a:solidFill>
          <a:schemeClr val="tx1"/>
        </a:solidFill>
        <a:latin typeface="+mn-lt"/>
        <a:ea typeface="+mn-ea"/>
        <a:cs typeface="+mn-cs"/>
      </a:defRPr>
    </a:lvl6pPr>
    <a:lvl7pPr marL="2742268" algn="l" defTabSz="914090" rtl="0" eaLnBrk="1" latinLnBrk="0" hangingPunct="1">
      <a:defRPr sz="1200" kern="1200">
        <a:solidFill>
          <a:schemeClr val="tx1"/>
        </a:solidFill>
        <a:latin typeface="+mn-lt"/>
        <a:ea typeface="+mn-ea"/>
        <a:cs typeface="+mn-cs"/>
      </a:defRPr>
    </a:lvl7pPr>
    <a:lvl8pPr marL="3199313" algn="l" defTabSz="914090" rtl="0" eaLnBrk="1" latinLnBrk="0" hangingPunct="1">
      <a:defRPr sz="1200" kern="1200">
        <a:solidFill>
          <a:schemeClr val="tx1"/>
        </a:solidFill>
        <a:latin typeface="+mn-lt"/>
        <a:ea typeface="+mn-ea"/>
        <a:cs typeface="+mn-cs"/>
      </a:defRPr>
    </a:lvl8pPr>
    <a:lvl9pPr marL="3656358" algn="l" defTabSz="91409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95AAA2-9ECA-4B04-97BB-109080291B63}" type="slidenum">
              <a:rPr lang="en-US" smtClean="0"/>
              <a:pPr/>
              <a:t>1</a:t>
            </a:fld>
            <a:endParaRPr lang="en-US"/>
          </a:p>
        </p:txBody>
      </p:sp>
    </p:spTree>
    <p:extLst>
      <p:ext uri="{BB962C8B-B14F-4D97-AF65-F5344CB8AC3E}">
        <p14:creationId xmlns:p14="http://schemas.microsoft.com/office/powerpoint/2010/main" val="2665756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95AAA2-9ECA-4B04-97BB-109080291B63}" type="slidenum">
              <a:rPr lang="en-US" smtClean="0"/>
              <a:pPr/>
              <a:t>10</a:t>
            </a:fld>
            <a:endParaRPr lang="en-US"/>
          </a:p>
        </p:txBody>
      </p:sp>
    </p:spTree>
    <p:extLst>
      <p:ext uri="{BB962C8B-B14F-4D97-AF65-F5344CB8AC3E}">
        <p14:creationId xmlns:p14="http://schemas.microsoft.com/office/powerpoint/2010/main" val="3803440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95AAA2-9ECA-4B04-97BB-109080291B63}" type="slidenum">
              <a:rPr lang="en-US" smtClean="0">
                <a:solidFill>
                  <a:srgbClr val="000000"/>
                </a:solidFill>
              </a:rPr>
              <a:pPr/>
              <a:t>11</a:t>
            </a:fld>
            <a:endParaRPr lang="en-US">
              <a:solidFill>
                <a:srgbClr val="000000"/>
              </a:solidFill>
            </a:endParaRPr>
          </a:p>
        </p:txBody>
      </p:sp>
    </p:spTree>
    <p:extLst>
      <p:ext uri="{BB962C8B-B14F-4D97-AF65-F5344CB8AC3E}">
        <p14:creationId xmlns:p14="http://schemas.microsoft.com/office/powerpoint/2010/main" val="1982304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75A2AE-BFFE-48B6-8A57-3CB1235558D4}" type="slidenum">
              <a:rPr lang="en-US" smtClean="0"/>
              <a:t>12</a:t>
            </a:fld>
            <a:endParaRPr lang="en-US"/>
          </a:p>
        </p:txBody>
      </p:sp>
    </p:spTree>
    <p:extLst>
      <p:ext uri="{BB962C8B-B14F-4D97-AF65-F5344CB8AC3E}">
        <p14:creationId xmlns:p14="http://schemas.microsoft.com/office/powerpoint/2010/main" val="3826452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95AAA2-9ECA-4B04-97BB-109080291B63}" type="slidenum">
              <a:rPr lang="en-US" smtClean="0"/>
              <a:pPr/>
              <a:t>13</a:t>
            </a:fld>
            <a:endParaRPr lang="en-US"/>
          </a:p>
        </p:txBody>
      </p:sp>
    </p:spTree>
    <p:extLst>
      <p:ext uri="{BB962C8B-B14F-4D97-AF65-F5344CB8AC3E}">
        <p14:creationId xmlns:p14="http://schemas.microsoft.com/office/powerpoint/2010/main" val="3935854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F2300C-FF3B-4ED1-9AD0-242273BB58DD}" type="slidenum">
              <a:rPr lang="en-US"/>
              <a:pPr/>
              <a:t>14</a:t>
            </a:fld>
            <a:endParaRPr lang="en-US" dirty="0"/>
          </a:p>
        </p:txBody>
      </p:sp>
      <p:sp>
        <p:nvSpPr>
          <p:cNvPr id="1530882" name="Rectangle 2"/>
          <p:cNvSpPr>
            <a:spLocks noGrp="1" noRot="1" noChangeAspect="1" noChangeArrowheads="1" noTextEdit="1"/>
          </p:cNvSpPr>
          <p:nvPr>
            <p:ph type="sldImg"/>
          </p:nvPr>
        </p:nvSpPr>
        <p:spPr>
          <a:xfrm>
            <a:off x="1187450" y="698500"/>
            <a:ext cx="4506913" cy="3484563"/>
          </a:xfrm>
          <a:ln/>
        </p:spPr>
      </p:sp>
      <p:sp>
        <p:nvSpPr>
          <p:cNvPr id="1530883" name="Rectangle 3"/>
          <p:cNvSpPr>
            <a:spLocks noGrp="1" noChangeArrowheads="1"/>
          </p:cNvSpPr>
          <p:nvPr>
            <p:ph type="body" idx="1"/>
          </p:nvPr>
        </p:nvSpPr>
        <p:spPr/>
        <p:txBody>
          <a:bodyPr/>
          <a:lstStyle/>
          <a:p>
            <a:endParaRPr lang="en-CA" dirty="0"/>
          </a:p>
        </p:txBody>
      </p:sp>
    </p:spTree>
    <p:extLst>
      <p:ext uri="{BB962C8B-B14F-4D97-AF65-F5344CB8AC3E}">
        <p14:creationId xmlns:p14="http://schemas.microsoft.com/office/powerpoint/2010/main" val="3394919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F2300C-FF3B-4ED1-9AD0-242273BB58DD}" type="slidenum">
              <a:rPr lang="en-US"/>
              <a:pPr/>
              <a:t>15</a:t>
            </a:fld>
            <a:endParaRPr lang="en-US" dirty="0"/>
          </a:p>
        </p:txBody>
      </p:sp>
      <p:sp>
        <p:nvSpPr>
          <p:cNvPr id="1530882" name="Rectangle 2"/>
          <p:cNvSpPr>
            <a:spLocks noGrp="1" noRot="1" noChangeAspect="1" noChangeArrowheads="1" noTextEdit="1"/>
          </p:cNvSpPr>
          <p:nvPr>
            <p:ph type="sldImg"/>
          </p:nvPr>
        </p:nvSpPr>
        <p:spPr>
          <a:xfrm>
            <a:off x="1187450" y="698500"/>
            <a:ext cx="4506913" cy="3484563"/>
          </a:xfrm>
          <a:ln/>
        </p:spPr>
      </p:sp>
      <p:sp>
        <p:nvSpPr>
          <p:cNvPr id="1530883" name="Rectangle 3"/>
          <p:cNvSpPr>
            <a:spLocks noGrp="1" noChangeArrowheads="1"/>
          </p:cNvSpPr>
          <p:nvPr>
            <p:ph type="body" idx="1"/>
          </p:nvPr>
        </p:nvSpPr>
        <p:spPr/>
        <p:txBody>
          <a:bodyPr/>
          <a:lstStyle/>
          <a:p>
            <a:endParaRPr lang="en-CA" dirty="0"/>
          </a:p>
        </p:txBody>
      </p:sp>
    </p:spTree>
    <p:extLst>
      <p:ext uri="{BB962C8B-B14F-4D97-AF65-F5344CB8AC3E}">
        <p14:creationId xmlns:p14="http://schemas.microsoft.com/office/powerpoint/2010/main" val="404628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F2300C-FF3B-4ED1-9AD0-242273BB58DD}" type="slidenum">
              <a:rPr lang="en-US"/>
              <a:pPr/>
              <a:t>16</a:t>
            </a:fld>
            <a:endParaRPr lang="en-US" dirty="0"/>
          </a:p>
        </p:txBody>
      </p:sp>
      <p:sp>
        <p:nvSpPr>
          <p:cNvPr id="1530882" name="Rectangle 2"/>
          <p:cNvSpPr>
            <a:spLocks noGrp="1" noRot="1" noChangeAspect="1" noChangeArrowheads="1" noTextEdit="1"/>
          </p:cNvSpPr>
          <p:nvPr>
            <p:ph type="sldImg"/>
          </p:nvPr>
        </p:nvSpPr>
        <p:spPr>
          <a:xfrm>
            <a:off x="1187450" y="698500"/>
            <a:ext cx="4506913" cy="3484563"/>
          </a:xfrm>
          <a:ln/>
        </p:spPr>
      </p:sp>
      <p:sp>
        <p:nvSpPr>
          <p:cNvPr id="1530883" name="Rectangle 3"/>
          <p:cNvSpPr>
            <a:spLocks noGrp="1" noChangeArrowheads="1"/>
          </p:cNvSpPr>
          <p:nvPr>
            <p:ph type="body" idx="1"/>
          </p:nvPr>
        </p:nvSpPr>
        <p:spPr/>
        <p:txBody>
          <a:bodyPr/>
          <a:lstStyle/>
          <a:p>
            <a:endParaRPr lang="en-CA" dirty="0"/>
          </a:p>
        </p:txBody>
      </p:sp>
    </p:spTree>
    <p:extLst>
      <p:ext uri="{BB962C8B-B14F-4D97-AF65-F5344CB8AC3E}">
        <p14:creationId xmlns:p14="http://schemas.microsoft.com/office/powerpoint/2010/main" val="9122695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F2300C-FF3B-4ED1-9AD0-242273BB58DD}" type="slidenum">
              <a:rPr lang="en-US"/>
              <a:pPr/>
              <a:t>17</a:t>
            </a:fld>
            <a:endParaRPr lang="en-US" dirty="0"/>
          </a:p>
        </p:txBody>
      </p:sp>
      <p:sp>
        <p:nvSpPr>
          <p:cNvPr id="1530882" name="Rectangle 2"/>
          <p:cNvSpPr>
            <a:spLocks noGrp="1" noRot="1" noChangeAspect="1" noChangeArrowheads="1" noTextEdit="1"/>
          </p:cNvSpPr>
          <p:nvPr>
            <p:ph type="sldImg"/>
          </p:nvPr>
        </p:nvSpPr>
        <p:spPr>
          <a:xfrm>
            <a:off x="1187450" y="698500"/>
            <a:ext cx="4506913" cy="3484563"/>
          </a:xfrm>
          <a:ln/>
        </p:spPr>
      </p:sp>
      <p:sp>
        <p:nvSpPr>
          <p:cNvPr id="1530883" name="Rectangle 3"/>
          <p:cNvSpPr>
            <a:spLocks noGrp="1" noChangeArrowheads="1"/>
          </p:cNvSpPr>
          <p:nvPr>
            <p:ph type="body" idx="1"/>
          </p:nvPr>
        </p:nvSpPr>
        <p:spPr/>
        <p:txBody>
          <a:bodyPr/>
          <a:lstStyle/>
          <a:p>
            <a:endParaRPr lang="en-CA" dirty="0"/>
          </a:p>
        </p:txBody>
      </p:sp>
    </p:spTree>
    <p:extLst>
      <p:ext uri="{BB962C8B-B14F-4D97-AF65-F5344CB8AC3E}">
        <p14:creationId xmlns:p14="http://schemas.microsoft.com/office/powerpoint/2010/main" val="1014352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F2300C-FF3B-4ED1-9AD0-242273BB58DD}" type="slidenum">
              <a:rPr lang="en-US"/>
              <a:pPr/>
              <a:t>18</a:t>
            </a:fld>
            <a:endParaRPr lang="en-US" dirty="0"/>
          </a:p>
        </p:txBody>
      </p:sp>
      <p:sp>
        <p:nvSpPr>
          <p:cNvPr id="1530882" name="Rectangle 2"/>
          <p:cNvSpPr>
            <a:spLocks noGrp="1" noRot="1" noChangeAspect="1" noChangeArrowheads="1" noTextEdit="1"/>
          </p:cNvSpPr>
          <p:nvPr>
            <p:ph type="sldImg"/>
          </p:nvPr>
        </p:nvSpPr>
        <p:spPr>
          <a:xfrm>
            <a:off x="1187450" y="698500"/>
            <a:ext cx="4506913" cy="3484563"/>
          </a:xfrm>
          <a:ln/>
        </p:spPr>
      </p:sp>
      <p:sp>
        <p:nvSpPr>
          <p:cNvPr id="1530883" name="Rectangle 3"/>
          <p:cNvSpPr>
            <a:spLocks noGrp="1" noChangeArrowheads="1"/>
          </p:cNvSpPr>
          <p:nvPr>
            <p:ph type="body" idx="1"/>
          </p:nvPr>
        </p:nvSpPr>
        <p:spPr/>
        <p:txBody>
          <a:bodyPr/>
          <a:lstStyle/>
          <a:p>
            <a:endParaRPr lang="en-CA" dirty="0"/>
          </a:p>
        </p:txBody>
      </p:sp>
    </p:spTree>
    <p:extLst>
      <p:ext uri="{BB962C8B-B14F-4D97-AF65-F5344CB8AC3E}">
        <p14:creationId xmlns:p14="http://schemas.microsoft.com/office/powerpoint/2010/main" val="2141172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F2300C-FF3B-4ED1-9AD0-242273BB58DD}" type="slidenum">
              <a:rPr lang="en-US"/>
              <a:pPr/>
              <a:t>19</a:t>
            </a:fld>
            <a:endParaRPr lang="en-US" dirty="0"/>
          </a:p>
        </p:txBody>
      </p:sp>
      <p:sp>
        <p:nvSpPr>
          <p:cNvPr id="1530882" name="Rectangle 2"/>
          <p:cNvSpPr>
            <a:spLocks noGrp="1" noRot="1" noChangeAspect="1" noChangeArrowheads="1" noTextEdit="1"/>
          </p:cNvSpPr>
          <p:nvPr>
            <p:ph type="sldImg"/>
          </p:nvPr>
        </p:nvSpPr>
        <p:spPr>
          <a:xfrm>
            <a:off x="1187450" y="698500"/>
            <a:ext cx="4506913" cy="3484563"/>
          </a:xfrm>
          <a:ln/>
        </p:spPr>
      </p:sp>
      <p:sp>
        <p:nvSpPr>
          <p:cNvPr id="1530883" name="Rectangle 3"/>
          <p:cNvSpPr>
            <a:spLocks noGrp="1" noChangeArrowheads="1"/>
          </p:cNvSpPr>
          <p:nvPr>
            <p:ph type="body" idx="1"/>
          </p:nvPr>
        </p:nvSpPr>
        <p:spPr/>
        <p:txBody>
          <a:bodyPr/>
          <a:lstStyle/>
          <a:p>
            <a:endParaRPr lang="en-CA" dirty="0"/>
          </a:p>
        </p:txBody>
      </p:sp>
    </p:spTree>
    <p:extLst>
      <p:ext uri="{BB962C8B-B14F-4D97-AF65-F5344CB8AC3E}">
        <p14:creationId xmlns:p14="http://schemas.microsoft.com/office/powerpoint/2010/main" val="3775650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95AAA2-9ECA-4B04-97BB-109080291B63}" type="slidenum">
              <a:rPr lang="en-US" smtClean="0"/>
              <a:pPr/>
              <a:t>2</a:t>
            </a:fld>
            <a:endParaRPr lang="en-US"/>
          </a:p>
        </p:txBody>
      </p:sp>
    </p:spTree>
    <p:extLst>
      <p:ext uri="{BB962C8B-B14F-4D97-AF65-F5344CB8AC3E}">
        <p14:creationId xmlns:p14="http://schemas.microsoft.com/office/powerpoint/2010/main" val="15984721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F2300C-FF3B-4ED1-9AD0-242273BB58DD}" type="slidenum">
              <a:rPr lang="en-US"/>
              <a:pPr/>
              <a:t>20</a:t>
            </a:fld>
            <a:endParaRPr lang="en-US" dirty="0"/>
          </a:p>
        </p:txBody>
      </p:sp>
      <p:sp>
        <p:nvSpPr>
          <p:cNvPr id="1530882" name="Rectangle 2"/>
          <p:cNvSpPr>
            <a:spLocks noGrp="1" noRot="1" noChangeAspect="1" noChangeArrowheads="1" noTextEdit="1"/>
          </p:cNvSpPr>
          <p:nvPr>
            <p:ph type="sldImg"/>
          </p:nvPr>
        </p:nvSpPr>
        <p:spPr>
          <a:xfrm>
            <a:off x="1187450" y="698500"/>
            <a:ext cx="4506913" cy="3484563"/>
          </a:xfrm>
          <a:ln/>
        </p:spPr>
      </p:sp>
      <p:sp>
        <p:nvSpPr>
          <p:cNvPr id="1530883" name="Rectangle 3"/>
          <p:cNvSpPr>
            <a:spLocks noGrp="1" noChangeArrowheads="1"/>
          </p:cNvSpPr>
          <p:nvPr>
            <p:ph type="body" idx="1"/>
          </p:nvPr>
        </p:nvSpPr>
        <p:spPr/>
        <p:txBody>
          <a:bodyPr/>
          <a:lstStyle/>
          <a:p>
            <a:endParaRPr lang="en-CA" dirty="0"/>
          </a:p>
        </p:txBody>
      </p:sp>
    </p:spTree>
    <p:extLst>
      <p:ext uri="{BB962C8B-B14F-4D97-AF65-F5344CB8AC3E}">
        <p14:creationId xmlns:p14="http://schemas.microsoft.com/office/powerpoint/2010/main" val="1000202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95AAA2-9ECA-4B04-97BB-109080291B63}" type="slidenum">
              <a:rPr lang="en-US" smtClean="0"/>
              <a:pPr/>
              <a:t>21</a:t>
            </a:fld>
            <a:endParaRPr lang="en-US"/>
          </a:p>
        </p:txBody>
      </p:sp>
    </p:spTree>
    <p:extLst>
      <p:ext uri="{BB962C8B-B14F-4D97-AF65-F5344CB8AC3E}">
        <p14:creationId xmlns:p14="http://schemas.microsoft.com/office/powerpoint/2010/main" val="16410669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B028AC-A60D-4D3E-ADE2-2D4949F4F8F1}" type="slidenum">
              <a:rPr smtClean="0">
                <a:solidFill>
                  <a:prstClr val="black"/>
                </a:solidFill>
              </a:rPr>
              <a:pPr/>
              <a:t>22</a:t>
            </a:fld>
            <a:endParaRPr>
              <a:solidFill>
                <a:prstClr val="black"/>
              </a:solidFill>
            </a:endParaRPr>
          </a:p>
        </p:txBody>
      </p:sp>
    </p:spTree>
    <p:extLst>
      <p:ext uri="{BB962C8B-B14F-4D97-AF65-F5344CB8AC3E}">
        <p14:creationId xmlns:p14="http://schemas.microsoft.com/office/powerpoint/2010/main" val="10541468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B028AC-A60D-4D3E-ADE2-2D4949F4F8F1}" type="slidenum">
              <a:rPr smtClean="0">
                <a:solidFill>
                  <a:prstClr val="black"/>
                </a:solidFill>
              </a:rPr>
              <a:pPr/>
              <a:t>23</a:t>
            </a:fld>
            <a:endParaRPr>
              <a:solidFill>
                <a:prstClr val="black"/>
              </a:solidFill>
            </a:endParaRPr>
          </a:p>
        </p:txBody>
      </p:sp>
    </p:spTree>
    <p:extLst>
      <p:ext uri="{BB962C8B-B14F-4D97-AF65-F5344CB8AC3E}">
        <p14:creationId xmlns:p14="http://schemas.microsoft.com/office/powerpoint/2010/main" val="934642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95AAA2-9ECA-4B04-97BB-109080291B63}" type="slidenum">
              <a:rPr lang="en-US" smtClean="0"/>
              <a:pPr/>
              <a:t>3</a:t>
            </a:fld>
            <a:endParaRPr lang="en-US"/>
          </a:p>
        </p:txBody>
      </p:sp>
    </p:spTree>
    <p:extLst>
      <p:ext uri="{BB962C8B-B14F-4D97-AF65-F5344CB8AC3E}">
        <p14:creationId xmlns:p14="http://schemas.microsoft.com/office/powerpoint/2010/main" val="1376841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95AAA2-9ECA-4B04-97BB-109080291B63}" type="slidenum">
              <a:rPr lang="en-US" smtClean="0"/>
              <a:pPr/>
              <a:t>4</a:t>
            </a:fld>
            <a:endParaRPr lang="en-US"/>
          </a:p>
        </p:txBody>
      </p:sp>
    </p:spTree>
    <p:extLst>
      <p:ext uri="{BB962C8B-B14F-4D97-AF65-F5344CB8AC3E}">
        <p14:creationId xmlns:p14="http://schemas.microsoft.com/office/powerpoint/2010/main" val="3617658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75A2AE-BFFE-48B6-8A57-3CB1235558D4}" type="slidenum">
              <a:rPr lang="en-US" smtClean="0"/>
              <a:t>5</a:t>
            </a:fld>
            <a:endParaRPr lang="en-US"/>
          </a:p>
        </p:txBody>
      </p:sp>
    </p:spTree>
    <p:extLst>
      <p:ext uri="{BB962C8B-B14F-4D97-AF65-F5344CB8AC3E}">
        <p14:creationId xmlns:p14="http://schemas.microsoft.com/office/powerpoint/2010/main" val="956747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95AAA2-9ECA-4B04-97BB-109080291B6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719251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95AAA2-9ECA-4B04-97BB-109080291B63}" type="slidenum">
              <a:rPr smtClean="0">
                <a:solidFill>
                  <a:srgbClr val="000000"/>
                </a:solidFill>
              </a:rPr>
              <a:pPr/>
              <a:t>7</a:t>
            </a:fld>
            <a:endParaRPr dirty="0">
              <a:solidFill>
                <a:srgbClr val="000000"/>
              </a:solidFill>
            </a:endParaRPr>
          </a:p>
        </p:txBody>
      </p:sp>
    </p:spTree>
    <p:extLst>
      <p:ext uri="{BB962C8B-B14F-4D97-AF65-F5344CB8AC3E}">
        <p14:creationId xmlns:p14="http://schemas.microsoft.com/office/powerpoint/2010/main" val="3207730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B028AC-A60D-4D3E-ADE2-2D4949F4F8F1}" type="slidenum">
              <a:rPr lang="en-US" smtClean="0">
                <a:solidFill>
                  <a:srgbClr val="000000"/>
                </a:solidFill>
              </a:rPr>
              <a:pPr/>
              <a:t>8</a:t>
            </a:fld>
            <a:endParaRPr lang="en-US">
              <a:solidFill>
                <a:srgbClr val="000000"/>
              </a:solidFill>
            </a:endParaRPr>
          </a:p>
        </p:txBody>
      </p:sp>
    </p:spTree>
    <p:extLst>
      <p:ext uri="{BB962C8B-B14F-4D97-AF65-F5344CB8AC3E}">
        <p14:creationId xmlns:p14="http://schemas.microsoft.com/office/powerpoint/2010/main" val="3914369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B028AC-A60D-4D3E-ADE2-2D4949F4F8F1}" type="slidenum">
              <a:rPr lang="en-US" smtClean="0">
                <a:solidFill>
                  <a:srgbClr val="000000"/>
                </a:solidFill>
              </a:rPr>
              <a:pPr/>
              <a:t>9</a:t>
            </a:fld>
            <a:endParaRPr lang="en-US">
              <a:solidFill>
                <a:srgbClr val="000000"/>
              </a:solidFill>
            </a:endParaRPr>
          </a:p>
        </p:txBody>
      </p:sp>
    </p:spTree>
    <p:extLst>
      <p:ext uri="{BB962C8B-B14F-4D97-AF65-F5344CB8AC3E}">
        <p14:creationId xmlns:p14="http://schemas.microsoft.com/office/powerpoint/2010/main" val="13922802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25267" t="60336" r="3964" b="12314"/>
          <a:stretch/>
        </p:blipFill>
        <p:spPr>
          <a:xfrm>
            <a:off x="259556" y="291228"/>
            <a:ext cx="9540875" cy="3592932"/>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54393" y="6488582"/>
            <a:ext cx="1553974" cy="703419"/>
          </a:xfrm>
          <a:prstGeom prst="rect">
            <a:avLst/>
          </a:prstGeom>
        </p:spPr>
      </p:pic>
      <p:sp>
        <p:nvSpPr>
          <p:cNvPr id="15" name="Rectangle 395"/>
          <p:cNvSpPr>
            <a:spLocks noChangeArrowheads="1"/>
          </p:cNvSpPr>
          <p:nvPr/>
        </p:nvSpPr>
        <p:spPr bwMode="auto">
          <a:xfrm>
            <a:off x="259557" y="291228"/>
            <a:ext cx="9540875" cy="7234503"/>
          </a:xfrm>
          <a:prstGeom prst="rect">
            <a:avLst/>
          </a:prstGeom>
          <a:noFill/>
          <a:ln w="9525" algn="ctr">
            <a:solidFill>
              <a:schemeClr val="tx2"/>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Rectangle 3"/>
          <p:cNvSpPr>
            <a:spLocks noGrp="1" noChangeArrowheads="1"/>
          </p:cNvSpPr>
          <p:nvPr>
            <p:ph type="subTitle" idx="1"/>
          </p:nvPr>
        </p:nvSpPr>
        <p:spPr>
          <a:xfrm>
            <a:off x="514270" y="1740210"/>
            <a:ext cx="4050174" cy="1064994"/>
          </a:xfrm>
          <a:prstGeom prst="rect">
            <a:avLst/>
          </a:prstGeom>
          <a:extLst>
            <a:ext uri="{91240B29-F687-4F45-9708-019B960494DF}">
              <a14:hiddenLine xmlns:a14="http://schemas.microsoft.com/office/drawing/2010/main" w="9525">
                <a:solidFill>
                  <a:schemeClr val="tx1"/>
                </a:solidFill>
                <a:miter lim="800000"/>
                <a:headEnd/>
                <a:tailEnd/>
              </a14:hiddenLine>
            </a:ext>
          </a:extLst>
        </p:spPr>
        <p:txBody>
          <a:bodyPr rIns="0"/>
          <a:lstStyle>
            <a:lvl1pPr marL="18288" indent="0">
              <a:buNone/>
              <a:defRPr sz="1200" b="0">
                <a:solidFill>
                  <a:schemeClr val="bg1"/>
                </a:solidFill>
              </a:defRPr>
            </a:lvl1pPr>
          </a:lstStyle>
          <a:p>
            <a:pPr lvl="0"/>
            <a:r>
              <a:rPr lang="en-US" noProof="0" smtClean="0"/>
              <a:t>Click to edit Master subtitle style</a:t>
            </a:r>
            <a:endParaRPr lang="en-US" noProof="0" dirty="0"/>
          </a:p>
        </p:txBody>
      </p:sp>
      <p:sp>
        <p:nvSpPr>
          <p:cNvPr id="14" name="Rectangle 4"/>
          <p:cNvSpPr>
            <a:spLocks noGrp="1" noChangeArrowheads="1"/>
          </p:cNvSpPr>
          <p:nvPr>
            <p:ph type="dt" sz="half" idx="2"/>
          </p:nvPr>
        </p:nvSpPr>
        <p:spPr bwMode="auto">
          <a:xfrm>
            <a:off x="514272" y="3512503"/>
            <a:ext cx="2607998" cy="15737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1035244">
              <a:defRPr sz="900">
                <a:solidFill>
                  <a:schemeClr val="bg1"/>
                </a:solidFill>
              </a:defRPr>
            </a:lvl1pPr>
          </a:lstStyle>
          <a:p>
            <a:r>
              <a:rPr lang="en-US" smtClean="0"/>
              <a:t>March 21, 2019</a:t>
            </a:r>
            <a:endParaRPr lang="en-US" dirty="0"/>
          </a:p>
        </p:txBody>
      </p:sp>
      <p:sp>
        <p:nvSpPr>
          <p:cNvPr id="25" name="Rectangle 395"/>
          <p:cNvSpPr>
            <a:spLocks noChangeArrowheads="1"/>
          </p:cNvSpPr>
          <p:nvPr/>
        </p:nvSpPr>
        <p:spPr bwMode="auto">
          <a:xfrm>
            <a:off x="259557" y="291228"/>
            <a:ext cx="9540875" cy="7234503"/>
          </a:xfrm>
          <a:prstGeom prst="rect">
            <a:avLst/>
          </a:prstGeom>
          <a:noFill/>
          <a:ln w="9525" algn="ctr">
            <a:solidFill>
              <a:schemeClr val="tx2"/>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Rectangle 395"/>
          <p:cNvSpPr>
            <a:spLocks noChangeArrowheads="1"/>
          </p:cNvSpPr>
          <p:nvPr userDrawn="1"/>
        </p:nvSpPr>
        <p:spPr bwMode="auto">
          <a:xfrm>
            <a:off x="259557" y="291228"/>
            <a:ext cx="9540875" cy="7234503"/>
          </a:xfrm>
          <a:prstGeom prst="rect">
            <a:avLst/>
          </a:prstGeom>
          <a:noFill/>
          <a:ln w="9525" algn="ctr">
            <a:solidFill>
              <a:schemeClr val="tx2"/>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Rectangle 2"/>
          <p:cNvSpPr>
            <a:spLocks noGrp="1" noChangeArrowheads="1"/>
          </p:cNvSpPr>
          <p:nvPr>
            <p:ph type="ctrTitle"/>
          </p:nvPr>
        </p:nvSpPr>
        <p:spPr>
          <a:xfrm>
            <a:off x="514269" y="790765"/>
            <a:ext cx="4050175" cy="292388"/>
          </a:xfrm>
        </p:spPr>
        <p:txBody>
          <a:bodyPr wrap="square">
            <a:spAutoFit/>
          </a:bodyPr>
          <a:lstStyle>
            <a:lvl1pPr>
              <a:defRPr sz="1900">
                <a:solidFill>
                  <a:schemeClr val="bg1"/>
                </a:solidFill>
              </a:defRPr>
            </a:lvl1pPr>
          </a:lstStyle>
          <a:p>
            <a:pPr lvl="0"/>
            <a:r>
              <a:rPr lang="en-US" noProof="0" smtClean="0"/>
              <a:t>Click to edit Master title style</a:t>
            </a:r>
            <a:endParaRPr lang="en-US" noProof="0" dirty="0"/>
          </a:p>
        </p:txBody>
      </p:sp>
      <p:sp>
        <p:nvSpPr>
          <p:cNvPr id="20" name="Rectangle 395"/>
          <p:cNvSpPr>
            <a:spLocks noChangeArrowheads="1"/>
          </p:cNvSpPr>
          <p:nvPr/>
        </p:nvSpPr>
        <p:spPr bwMode="auto">
          <a:xfrm>
            <a:off x="259557" y="291228"/>
            <a:ext cx="9540875" cy="7234503"/>
          </a:xfrm>
          <a:prstGeom prst="rect">
            <a:avLst/>
          </a:prstGeom>
          <a:noFill/>
          <a:ln w="9525" algn="ctr">
            <a:solidFill>
              <a:schemeClr val="tx2"/>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Rectangle 395"/>
          <p:cNvSpPr>
            <a:spLocks noChangeArrowheads="1"/>
          </p:cNvSpPr>
          <p:nvPr/>
        </p:nvSpPr>
        <p:spPr bwMode="auto">
          <a:xfrm>
            <a:off x="259557" y="291228"/>
            <a:ext cx="9540875" cy="7234503"/>
          </a:xfrm>
          <a:prstGeom prst="rect">
            <a:avLst/>
          </a:prstGeom>
          <a:noFill/>
          <a:ln w="9525" algn="ctr">
            <a:solidFill>
              <a:schemeClr val="tx2"/>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Rectangle 395"/>
          <p:cNvSpPr>
            <a:spLocks noChangeArrowheads="1"/>
          </p:cNvSpPr>
          <p:nvPr/>
        </p:nvSpPr>
        <p:spPr bwMode="auto">
          <a:xfrm>
            <a:off x="259557" y="291228"/>
            <a:ext cx="9540875" cy="7234503"/>
          </a:xfrm>
          <a:prstGeom prst="rect">
            <a:avLst/>
          </a:prstGeom>
          <a:noFill/>
          <a:ln w="9525" algn="ctr">
            <a:solidFill>
              <a:schemeClr val="tx2"/>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Rectangle 395"/>
          <p:cNvSpPr>
            <a:spLocks noChangeArrowheads="1"/>
          </p:cNvSpPr>
          <p:nvPr/>
        </p:nvSpPr>
        <p:spPr bwMode="auto">
          <a:xfrm>
            <a:off x="259557" y="291228"/>
            <a:ext cx="9540875" cy="7234503"/>
          </a:xfrm>
          <a:prstGeom prst="rect">
            <a:avLst/>
          </a:prstGeom>
          <a:noFill/>
          <a:ln w="9525" algn="ctr">
            <a:solidFill>
              <a:schemeClr val="tx2"/>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Rectangle 395"/>
          <p:cNvSpPr>
            <a:spLocks noChangeArrowheads="1"/>
          </p:cNvSpPr>
          <p:nvPr/>
        </p:nvSpPr>
        <p:spPr bwMode="auto">
          <a:xfrm>
            <a:off x="259557" y="291228"/>
            <a:ext cx="9540875" cy="7234503"/>
          </a:xfrm>
          <a:prstGeom prst="rect">
            <a:avLst/>
          </a:prstGeom>
          <a:noFill/>
          <a:ln w="9525" algn="ctr">
            <a:solidFill>
              <a:schemeClr val="tx2"/>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281452815"/>
      </p:ext>
    </p:extLst>
  </p:cSld>
  <p:clrMapOvr>
    <a:masterClrMapping/>
  </p:clrMapOvr>
  <p:extLst mod="1">
    <p:ext uri="{DCECCB84-F9BA-43D5-87BE-67443E8EF086}">
      <p15:sldGuideLst xmlns:p15="http://schemas.microsoft.com/office/powerpoint/2012/main">
        <p15:guide id="0" orient="horz" pos="2448" userDrawn="1">
          <p15:clr>
            <a:srgbClr val="FBAE40"/>
          </p15:clr>
        </p15:guide>
        <p15:guide id="1" pos="3168" userDrawn="1">
          <p15:clr>
            <a:srgbClr val="FBAE40"/>
          </p15:clr>
        </p15:guide>
        <p15:guide id="2" orient="horz" pos="4095" userDrawn="1">
          <p15:clr>
            <a:srgbClr val="FBAE40"/>
          </p15:clr>
        </p15:guide>
        <p15:guide id="3" pos="4344" userDrawn="1">
          <p15:clr>
            <a:srgbClr val="FBAE40"/>
          </p15:clr>
        </p15:guide>
        <p15:guide id="4" pos="5592" userDrawn="1">
          <p15:clr>
            <a:srgbClr val="FBAE40"/>
          </p15:clr>
        </p15:guide>
        <p15:guide id="5" pos="592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Break 1">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25267" t="60336" r="3964" b="12314"/>
          <a:stretch/>
        </p:blipFill>
        <p:spPr>
          <a:xfrm>
            <a:off x="259556" y="291228"/>
            <a:ext cx="9540875" cy="3592932"/>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54393" y="6488582"/>
            <a:ext cx="1553974" cy="703419"/>
          </a:xfrm>
          <a:prstGeom prst="rect">
            <a:avLst/>
          </a:prstGeom>
        </p:spPr>
      </p:pic>
      <p:sp>
        <p:nvSpPr>
          <p:cNvPr id="20" name="Rectangle 395"/>
          <p:cNvSpPr>
            <a:spLocks noChangeArrowheads="1"/>
          </p:cNvSpPr>
          <p:nvPr/>
        </p:nvSpPr>
        <p:spPr bwMode="auto">
          <a:xfrm>
            <a:off x="259557" y="291228"/>
            <a:ext cx="9540875" cy="7234503"/>
          </a:xfrm>
          <a:prstGeom prst="rect">
            <a:avLst/>
          </a:prstGeom>
          <a:noFill/>
          <a:ln w="9525" algn="ctr">
            <a:solidFill>
              <a:schemeClr val="tx2"/>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Rectangle 3"/>
          <p:cNvSpPr>
            <a:spLocks noGrp="1" noChangeArrowheads="1"/>
          </p:cNvSpPr>
          <p:nvPr>
            <p:ph type="subTitle" idx="1"/>
          </p:nvPr>
        </p:nvSpPr>
        <p:spPr>
          <a:xfrm>
            <a:off x="514270" y="1740210"/>
            <a:ext cx="4050174" cy="1064994"/>
          </a:xfrm>
          <a:prstGeom prst="rect">
            <a:avLst/>
          </a:prstGeom>
          <a:extLst>
            <a:ext uri="{91240B29-F687-4F45-9708-019B960494DF}">
              <a14:hiddenLine xmlns:a14="http://schemas.microsoft.com/office/drawing/2010/main" w="9525">
                <a:solidFill>
                  <a:schemeClr val="tx1"/>
                </a:solidFill>
                <a:miter lim="800000"/>
                <a:headEnd/>
                <a:tailEnd/>
              </a14:hiddenLine>
            </a:ext>
          </a:extLst>
        </p:spPr>
        <p:txBody>
          <a:bodyPr rIns="0"/>
          <a:lstStyle>
            <a:lvl1pPr marL="18288" indent="0">
              <a:buNone/>
              <a:defRPr sz="1200" b="0">
                <a:solidFill>
                  <a:schemeClr val="bg1"/>
                </a:solidFill>
              </a:defRPr>
            </a:lvl1pPr>
          </a:lstStyle>
          <a:p>
            <a:pPr lvl="0"/>
            <a:r>
              <a:rPr lang="en-US" noProof="0" smtClean="0"/>
              <a:t>Click to edit Master subtitle style</a:t>
            </a:r>
            <a:endParaRPr lang="en-US" noProof="0" dirty="0"/>
          </a:p>
        </p:txBody>
      </p:sp>
      <p:sp>
        <p:nvSpPr>
          <p:cNvPr id="15" name="Rectangle 395"/>
          <p:cNvSpPr>
            <a:spLocks noChangeArrowheads="1"/>
          </p:cNvSpPr>
          <p:nvPr/>
        </p:nvSpPr>
        <p:spPr bwMode="auto">
          <a:xfrm>
            <a:off x="259557" y="291228"/>
            <a:ext cx="9540875" cy="7234503"/>
          </a:xfrm>
          <a:prstGeom prst="rect">
            <a:avLst/>
          </a:prstGeom>
          <a:noFill/>
          <a:ln w="9525" algn="ctr">
            <a:solidFill>
              <a:schemeClr val="tx2"/>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Rectangle 395"/>
          <p:cNvSpPr>
            <a:spLocks noChangeArrowheads="1"/>
          </p:cNvSpPr>
          <p:nvPr/>
        </p:nvSpPr>
        <p:spPr bwMode="auto">
          <a:xfrm>
            <a:off x="259557" y="291228"/>
            <a:ext cx="9540875" cy="7234503"/>
          </a:xfrm>
          <a:prstGeom prst="rect">
            <a:avLst/>
          </a:prstGeom>
          <a:noFill/>
          <a:ln w="9525" algn="ctr">
            <a:solidFill>
              <a:schemeClr val="tx2"/>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Rectangle 2"/>
          <p:cNvSpPr>
            <a:spLocks noGrp="1" noChangeArrowheads="1"/>
          </p:cNvSpPr>
          <p:nvPr>
            <p:ph type="ctrTitle"/>
          </p:nvPr>
        </p:nvSpPr>
        <p:spPr>
          <a:xfrm>
            <a:off x="514269" y="790765"/>
            <a:ext cx="4050175" cy="292388"/>
          </a:xfrm>
        </p:spPr>
        <p:txBody>
          <a:bodyPr wrap="square">
            <a:spAutoFit/>
          </a:bodyPr>
          <a:lstStyle>
            <a:lvl1pPr>
              <a:defRPr sz="1900">
                <a:solidFill>
                  <a:schemeClr val="bg1"/>
                </a:solidFill>
              </a:defRPr>
            </a:lvl1pPr>
          </a:lstStyle>
          <a:p>
            <a:pPr lvl="0"/>
            <a:r>
              <a:rPr lang="en-US" noProof="0" smtClean="0"/>
              <a:t>Click to edit Master title style</a:t>
            </a:r>
            <a:endParaRPr lang="en-US" noProof="0" dirty="0"/>
          </a:p>
        </p:txBody>
      </p:sp>
      <p:sp>
        <p:nvSpPr>
          <p:cNvPr id="10" name="Rectangle 395"/>
          <p:cNvSpPr>
            <a:spLocks noChangeArrowheads="1"/>
          </p:cNvSpPr>
          <p:nvPr/>
        </p:nvSpPr>
        <p:spPr bwMode="auto">
          <a:xfrm>
            <a:off x="259557" y="291228"/>
            <a:ext cx="9540875" cy="7234503"/>
          </a:xfrm>
          <a:prstGeom prst="rect">
            <a:avLst/>
          </a:prstGeom>
          <a:noFill/>
          <a:ln w="9525" algn="ctr">
            <a:solidFill>
              <a:schemeClr val="tx2"/>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Rectangle 395"/>
          <p:cNvSpPr>
            <a:spLocks noChangeArrowheads="1"/>
          </p:cNvSpPr>
          <p:nvPr userDrawn="1"/>
        </p:nvSpPr>
        <p:spPr bwMode="auto">
          <a:xfrm>
            <a:off x="259557" y="291228"/>
            <a:ext cx="9540875" cy="7234503"/>
          </a:xfrm>
          <a:prstGeom prst="rect">
            <a:avLst/>
          </a:prstGeom>
          <a:noFill/>
          <a:ln w="9525" algn="ctr">
            <a:solidFill>
              <a:schemeClr val="tx2"/>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Rectangle 395"/>
          <p:cNvSpPr>
            <a:spLocks noChangeArrowheads="1"/>
          </p:cNvSpPr>
          <p:nvPr/>
        </p:nvSpPr>
        <p:spPr bwMode="auto">
          <a:xfrm>
            <a:off x="259557" y="291228"/>
            <a:ext cx="9540875" cy="7234503"/>
          </a:xfrm>
          <a:prstGeom prst="rect">
            <a:avLst/>
          </a:prstGeom>
          <a:noFill/>
          <a:ln w="9525" algn="ctr">
            <a:solidFill>
              <a:schemeClr val="tx2"/>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Rectangle 395"/>
          <p:cNvSpPr>
            <a:spLocks noChangeArrowheads="1"/>
          </p:cNvSpPr>
          <p:nvPr/>
        </p:nvSpPr>
        <p:spPr bwMode="auto">
          <a:xfrm>
            <a:off x="259557" y="291228"/>
            <a:ext cx="9540875" cy="7234503"/>
          </a:xfrm>
          <a:prstGeom prst="rect">
            <a:avLst/>
          </a:prstGeom>
          <a:noFill/>
          <a:ln w="9525" algn="ctr">
            <a:solidFill>
              <a:schemeClr val="tx2"/>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Rectangle 395"/>
          <p:cNvSpPr>
            <a:spLocks noChangeArrowheads="1"/>
          </p:cNvSpPr>
          <p:nvPr/>
        </p:nvSpPr>
        <p:spPr bwMode="auto">
          <a:xfrm>
            <a:off x="259557" y="291228"/>
            <a:ext cx="9540875" cy="7234503"/>
          </a:xfrm>
          <a:prstGeom prst="rect">
            <a:avLst/>
          </a:prstGeom>
          <a:noFill/>
          <a:ln w="9525" algn="ctr">
            <a:solidFill>
              <a:schemeClr val="tx2"/>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208529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Break 2">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cstate="print">
            <a:extLst>
              <a:ext uri="{28A0092B-C50C-407E-A947-70E740481C1C}">
                <a14:useLocalDpi xmlns:a14="http://schemas.microsoft.com/office/drawing/2010/main" val="0"/>
              </a:ext>
            </a:extLst>
          </a:blip>
          <a:srcRect l="49955" t="26546" b="2872"/>
          <a:stretch/>
        </p:blipFill>
        <p:spPr>
          <a:xfrm>
            <a:off x="5439217" y="291228"/>
            <a:ext cx="4663004" cy="3594972"/>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54393" y="6488582"/>
            <a:ext cx="1553974" cy="703419"/>
          </a:xfrm>
          <a:prstGeom prst="rect">
            <a:avLst/>
          </a:prstGeom>
        </p:spPr>
      </p:pic>
      <p:cxnSp>
        <p:nvCxnSpPr>
          <p:cNvPr id="20" name="Straight Connector 19"/>
          <p:cNvCxnSpPr/>
          <p:nvPr/>
        </p:nvCxnSpPr>
        <p:spPr bwMode="auto">
          <a:xfrm>
            <a:off x="259557" y="3886200"/>
            <a:ext cx="9540875" cy="0"/>
          </a:xfrm>
          <a:prstGeom prst="line">
            <a:avLst/>
          </a:prstGeom>
          <a:noFill/>
          <a:ln w="3175"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 name="Straight Connector 12"/>
          <p:cNvCxnSpPr/>
          <p:nvPr/>
        </p:nvCxnSpPr>
        <p:spPr bwMode="auto">
          <a:xfrm>
            <a:off x="259557" y="3886200"/>
            <a:ext cx="9540875" cy="0"/>
          </a:xfrm>
          <a:prstGeom prst="line">
            <a:avLst/>
          </a:prstGeom>
          <a:noFill/>
          <a:ln w="3175"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8" name="Straight Connector 17"/>
          <p:cNvCxnSpPr/>
          <p:nvPr/>
        </p:nvCxnSpPr>
        <p:spPr bwMode="auto">
          <a:xfrm>
            <a:off x="259557" y="3886200"/>
            <a:ext cx="9540875" cy="0"/>
          </a:xfrm>
          <a:prstGeom prst="line">
            <a:avLst/>
          </a:prstGeom>
          <a:noFill/>
          <a:ln w="3175"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 name="Straight Connector 24"/>
          <p:cNvCxnSpPr/>
          <p:nvPr/>
        </p:nvCxnSpPr>
        <p:spPr bwMode="auto">
          <a:xfrm>
            <a:off x="259557" y="3886200"/>
            <a:ext cx="9540875" cy="0"/>
          </a:xfrm>
          <a:prstGeom prst="line">
            <a:avLst/>
          </a:prstGeom>
          <a:noFill/>
          <a:ln w="3175"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8" name="Straight Connector 27"/>
          <p:cNvCxnSpPr/>
          <p:nvPr/>
        </p:nvCxnSpPr>
        <p:spPr bwMode="auto">
          <a:xfrm>
            <a:off x="259557" y="3886200"/>
            <a:ext cx="9540875" cy="0"/>
          </a:xfrm>
          <a:prstGeom prst="line">
            <a:avLst/>
          </a:prstGeom>
          <a:noFill/>
          <a:ln w="3175"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2" name="Straight Connector 31"/>
          <p:cNvCxnSpPr/>
          <p:nvPr/>
        </p:nvCxnSpPr>
        <p:spPr bwMode="auto">
          <a:xfrm>
            <a:off x="259557" y="3886200"/>
            <a:ext cx="9540875" cy="0"/>
          </a:xfrm>
          <a:prstGeom prst="line">
            <a:avLst/>
          </a:prstGeom>
          <a:noFill/>
          <a:ln w="3175"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6" name="Straight Connector 35"/>
          <p:cNvCxnSpPr/>
          <p:nvPr/>
        </p:nvCxnSpPr>
        <p:spPr bwMode="auto">
          <a:xfrm>
            <a:off x="259557" y="3886200"/>
            <a:ext cx="9540875" cy="0"/>
          </a:xfrm>
          <a:prstGeom prst="line">
            <a:avLst/>
          </a:prstGeom>
          <a:noFill/>
          <a:ln w="3175"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4" name="Rectangle 395"/>
          <p:cNvSpPr>
            <a:spLocks noChangeArrowheads="1"/>
          </p:cNvSpPr>
          <p:nvPr/>
        </p:nvSpPr>
        <p:spPr bwMode="auto">
          <a:xfrm>
            <a:off x="259557" y="291228"/>
            <a:ext cx="9540875" cy="7234503"/>
          </a:xfrm>
          <a:prstGeom prst="rect">
            <a:avLst/>
          </a:prstGeom>
          <a:noFill/>
          <a:ln w="9525" algn="ctr">
            <a:solidFill>
              <a:schemeClr val="tx2"/>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Rectangle 3"/>
          <p:cNvSpPr>
            <a:spLocks noGrp="1" noChangeArrowheads="1"/>
          </p:cNvSpPr>
          <p:nvPr>
            <p:ph type="subTitle" idx="1"/>
          </p:nvPr>
        </p:nvSpPr>
        <p:spPr>
          <a:xfrm>
            <a:off x="514270" y="1740210"/>
            <a:ext cx="4050174" cy="1064994"/>
          </a:xfrm>
          <a:prstGeom prst="rect">
            <a:avLst/>
          </a:prstGeom>
          <a:extLst>
            <a:ext uri="{91240B29-F687-4F45-9708-019B960494DF}">
              <a14:hiddenLine xmlns:a14="http://schemas.microsoft.com/office/drawing/2010/main" w="9525">
                <a:solidFill>
                  <a:schemeClr val="tx1"/>
                </a:solidFill>
                <a:miter lim="800000"/>
                <a:headEnd/>
                <a:tailEnd/>
              </a14:hiddenLine>
            </a:ext>
          </a:extLst>
        </p:spPr>
        <p:txBody>
          <a:bodyPr rIns="0"/>
          <a:lstStyle>
            <a:lvl1pPr marL="18288" indent="0">
              <a:buNone/>
              <a:defRPr sz="1200" b="0">
                <a:solidFill>
                  <a:srgbClr val="003168"/>
                </a:solidFill>
              </a:defRPr>
            </a:lvl1pPr>
          </a:lstStyle>
          <a:p>
            <a:pPr lvl="0"/>
            <a:r>
              <a:rPr lang="en-US" noProof="0" smtClean="0"/>
              <a:t>Click to edit Master subtitle style</a:t>
            </a:r>
            <a:endParaRPr lang="en-US" noProof="0" dirty="0"/>
          </a:p>
        </p:txBody>
      </p:sp>
      <p:sp>
        <p:nvSpPr>
          <p:cNvPr id="11" name="Rectangle 2"/>
          <p:cNvSpPr>
            <a:spLocks noGrp="1" noChangeArrowheads="1"/>
          </p:cNvSpPr>
          <p:nvPr>
            <p:ph type="ctrTitle"/>
          </p:nvPr>
        </p:nvSpPr>
        <p:spPr>
          <a:xfrm>
            <a:off x="514269" y="790765"/>
            <a:ext cx="4050175" cy="292388"/>
          </a:xfrm>
        </p:spPr>
        <p:txBody>
          <a:bodyPr wrap="square">
            <a:spAutoFit/>
          </a:bodyPr>
          <a:lstStyle>
            <a:lvl1pPr>
              <a:defRPr sz="1900">
                <a:solidFill>
                  <a:srgbClr val="003168"/>
                </a:solidFill>
              </a:defRPr>
            </a:lvl1pPr>
          </a:lstStyle>
          <a:p>
            <a:pPr lvl="0"/>
            <a:r>
              <a:rPr lang="en-US" noProof="0" smtClean="0"/>
              <a:t>Click to edit Master title style</a:t>
            </a:r>
            <a:endParaRPr lang="en-US" noProof="0" dirty="0"/>
          </a:p>
        </p:txBody>
      </p:sp>
      <p:sp>
        <p:nvSpPr>
          <p:cNvPr id="29" name="Rectangle 395"/>
          <p:cNvSpPr>
            <a:spLocks noChangeArrowheads="1"/>
          </p:cNvSpPr>
          <p:nvPr/>
        </p:nvSpPr>
        <p:spPr bwMode="auto">
          <a:xfrm>
            <a:off x="259557" y="291228"/>
            <a:ext cx="9540875" cy="7234503"/>
          </a:xfrm>
          <a:prstGeom prst="rect">
            <a:avLst/>
          </a:prstGeom>
          <a:noFill/>
          <a:ln w="9525" algn="ctr">
            <a:solidFill>
              <a:schemeClr val="tx2"/>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40" name="Straight Connector 39"/>
          <p:cNvCxnSpPr/>
          <p:nvPr userDrawn="1"/>
        </p:nvCxnSpPr>
        <p:spPr bwMode="auto">
          <a:xfrm>
            <a:off x="259557" y="3886200"/>
            <a:ext cx="9540875" cy="0"/>
          </a:xfrm>
          <a:prstGeom prst="line">
            <a:avLst/>
          </a:prstGeom>
          <a:noFill/>
          <a:ln w="3175"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9" name="Rectangle 395"/>
          <p:cNvSpPr>
            <a:spLocks noChangeArrowheads="1"/>
          </p:cNvSpPr>
          <p:nvPr/>
        </p:nvSpPr>
        <p:spPr bwMode="auto">
          <a:xfrm>
            <a:off x="259557" y="291228"/>
            <a:ext cx="9540875" cy="7234503"/>
          </a:xfrm>
          <a:prstGeom prst="rect">
            <a:avLst/>
          </a:prstGeom>
          <a:noFill/>
          <a:ln w="9525" algn="ctr">
            <a:solidFill>
              <a:schemeClr val="tx2"/>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Rectangle 395"/>
          <p:cNvSpPr>
            <a:spLocks noChangeArrowheads="1"/>
          </p:cNvSpPr>
          <p:nvPr/>
        </p:nvSpPr>
        <p:spPr bwMode="auto">
          <a:xfrm>
            <a:off x="259557" y="291228"/>
            <a:ext cx="9540875" cy="7234503"/>
          </a:xfrm>
          <a:prstGeom prst="rect">
            <a:avLst/>
          </a:prstGeom>
          <a:noFill/>
          <a:ln w="9525" algn="ctr">
            <a:solidFill>
              <a:schemeClr val="tx2"/>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Rectangle 395"/>
          <p:cNvSpPr>
            <a:spLocks noChangeArrowheads="1"/>
          </p:cNvSpPr>
          <p:nvPr/>
        </p:nvSpPr>
        <p:spPr bwMode="auto">
          <a:xfrm>
            <a:off x="259557" y="291228"/>
            <a:ext cx="9540875" cy="7234503"/>
          </a:xfrm>
          <a:prstGeom prst="rect">
            <a:avLst/>
          </a:prstGeom>
          <a:noFill/>
          <a:ln w="9525" algn="ctr">
            <a:solidFill>
              <a:schemeClr val="tx2"/>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Rectangle 395"/>
          <p:cNvSpPr>
            <a:spLocks noChangeArrowheads="1"/>
          </p:cNvSpPr>
          <p:nvPr/>
        </p:nvSpPr>
        <p:spPr bwMode="auto">
          <a:xfrm>
            <a:off x="259557" y="291228"/>
            <a:ext cx="9540875" cy="7234503"/>
          </a:xfrm>
          <a:prstGeom prst="rect">
            <a:avLst/>
          </a:prstGeom>
          <a:noFill/>
          <a:ln w="9525" algn="ctr">
            <a:solidFill>
              <a:schemeClr val="tx2"/>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Rectangle 395"/>
          <p:cNvSpPr>
            <a:spLocks noChangeArrowheads="1"/>
          </p:cNvSpPr>
          <p:nvPr userDrawn="1"/>
        </p:nvSpPr>
        <p:spPr bwMode="auto">
          <a:xfrm>
            <a:off x="259557" y="291228"/>
            <a:ext cx="9540875" cy="7234503"/>
          </a:xfrm>
          <a:prstGeom prst="rect">
            <a:avLst/>
          </a:prstGeom>
          <a:noFill/>
          <a:ln w="9525" algn="ctr">
            <a:solidFill>
              <a:schemeClr val="tx2"/>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Rectangle 395"/>
          <p:cNvSpPr>
            <a:spLocks noChangeArrowheads="1"/>
          </p:cNvSpPr>
          <p:nvPr/>
        </p:nvSpPr>
        <p:spPr bwMode="auto">
          <a:xfrm>
            <a:off x="259557" y="291228"/>
            <a:ext cx="9540875" cy="7234503"/>
          </a:xfrm>
          <a:prstGeom prst="rect">
            <a:avLst/>
          </a:prstGeom>
          <a:noFill/>
          <a:ln w="9525" algn="ctr">
            <a:solidFill>
              <a:schemeClr val="tx2"/>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448903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4"/>
          <p:cNvSpPr>
            <a:spLocks noGrp="1"/>
          </p:cNvSpPr>
          <p:nvPr>
            <p:ph type="body" sz="quarter" idx="10"/>
          </p:nvPr>
        </p:nvSpPr>
        <p:spPr>
          <a:xfrm>
            <a:off x="393700" y="1362456"/>
            <a:ext cx="9264714" cy="1511300"/>
          </a:xfrm>
        </p:spPr>
        <p:txBody>
          <a:bodyPr/>
          <a:lstStyle>
            <a:lvl1pPr marL="164592" marR="0" indent="-146304" algn="l" defTabSz="512064" rtl="0" eaLnBrk="1" fontAlgn="base" latinLnBrk="0" hangingPunct="1">
              <a:lnSpc>
                <a:spcPct val="100000"/>
              </a:lnSpc>
              <a:spcBef>
                <a:spcPts val="800"/>
              </a:spcBef>
              <a:spcAft>
                <a:spcPts val="0"/>
              </a:spcAft>
              <a:buClr>
                <a:srgbClr val="0060A9"/>
              </a:buClr>
              <a:buSzTx/>
              <a:buFont typeface="Wingdings" panose="05000000000000000000" pitchFamily="2" charset="2"/>
              <a:buChar char="§"/>
              <a:tabLst/>
              <a:defRPr/>
            </a:lvl1pPr>
            <a:lvl2pPr marL="347472" marR="0" indent="-146304" algn="l" defTabSz="512064" rtl="0" eaLnBrk="1" fontAlgn="base" latinLnBrk="0" hangingPunct="1">
              <a:lnSpc>
                <a:spcPct val="100000"/>
              </a:lnSpc>
              <a:spcBef>
                <a:spcPts val="400"/>
              </a:spcBef>
              <a:spcAft>
                <a:spcPts val="0"/>
              </a:spcAft>
              <a:buClrTx/>
              <a:buSzTx/>
              <a:buFont typeface="Symbol" panose="05050102010706020507" pitchFamily="18" charset="2"/>
              <a:buChar char=""/>
              <a:tabLst/>
              <a:defRPr/>
            </a:lvl2pPr>
            <a:lvl4pPr marL="530352" marR="0" indent="-146050" algn="l" defTabSz="512064" rtl="0" eaLnBrk="1" fontAlgn="base" latinLnBrk="0" hangingPunct="1">
              <a:lnSpc>
                <a:spcPct val="100000"/>
              </a:lnSpc>
              <a:spcBef>
                <a:spcPts val="400"/>
              </a:spcBef>
              <a:spcAft>
                <a:spcPts val="0"/>
              </a:spcAft>
              <a:buClrTx/>
              <a:buSzPct val="85000"/>
              <a:buFont typeface="Arial" pitchFamily="34" charset="0"/>
              <a:buChar char="–"/>
              <a:tabLst/>
              <a:defRPr/>
            </a:lvl4pPr>
            <a:lvl6pPr marL="713232" marR="0" indent="-146304" algn="l" defTabSz="496055" rtl="0" eaLnBrk="1" fontAlgn="base" latinLnBrk="0" hangingPunct="1">
              <a:lnSpc>
                <a:spcPct val="100000"/>
              </a:lnSpc>
              <a:spcBef>
                <a:spcPts val="400"/>
              </a:spcBef>
              <a:spcAft>
                <a:spcPts val="0"/>
              </a:spcAft>
              <a:buClrTx/>
              <a:buSzPct val="65000"/>
              <a:buFont typeface="Arial" pitchFamily="34" charset="0"/>
              <a:buChar char="–"/>
              <a:tabLst/>
              <a:defRPr/>
            </a:lvl6pPr>
            <a:lvl7pPr marL="923544" marR="0" indent="-177163" algn="l" defTabSz="496055" rtl="0" eaLnBrk="1" fontAlgn="base" latinLnBrk="0" hangingPunct="1">
              <a:lnSpc>
                <a:spcPct val="100000"/>
              </a:lnSpc>
              <a:spcBef>
                <a:spcPts val="400"/>
              </a:spcBef>
              <a:spcAft>
                <a:spcPts val="0"/>
              </a:spcAft>
              <a:buClrTx/>
              <a:buSzPct val="65000"/>
              <a:buFont typeface="Arial" pitchFamily="34" charset="0"/>
              <a:buChar char="–"/>
              <a:tabLst/>
              <a:defRPr/>
            </a:lvl7pPr>
          </a:lstStyle>
          <a:p>
            <a:pPr marL="164592" marR="0" lvl="0" indent="-146304" algn="l" defTabSz="512064" rtl="0" eaLnBrk="1" fontAlgn="base" latinLnBrk="0" hangingPunct="1">
              <a:lnSpc>
                <a:spcPct val="100000"/>
              </a:lnSpc>
              <a:spcBef>
                <a:spcPts val="800"/>
              </a:spcBef>
              <a:spcAft>
                <a:spcPts val="0"/>
              </a:spcAft>
              <a:buClr>
                <a:srgbClr val="0060A9"/>
              </a:buClr>
              <a:buSzTx/>
              <a:buFont typeface="Wingdings" panose="05000000000000000000" pitchFamily="2" charset="2"/>
              <a:buChar char="§"/>
              <a:tabLst/>
              <a:defRPr/>
            </a:pPr>
            <a:r>
              <a:rPr kumimoji="0" lang="en-US" sz="1000" b="0" i="0" u="none" strike="noStrike" kern="0" cap="none" spc="0" normalizeH="0" baseline="0" noProof="0" smtClean="0">
                <a:ln>
                  <a:noFill/>
                </a:ln>
                <a:solidFill>
                  <a:srgbClr val="000000"/>
                </a:solidFill>
                <a:effectLst/>
                <a:uLnTx/>
                <a:uFillTx/>
                <a:latin typeface="+mn-lt"/>
                <a:ea typeface="+mn-ea"/>
                <a:cs typeface="+mn-cs"/>
              </a:rPr>
              <a:t>Click to edit Master text styles</a:t>
            </a:r>
          </a:p>
          <a:p>
            <a:pPr marL="164592" marR="0" lvl="1" indent="-146304" algn="l" defTabSz="512064" rtl="0" eaLnBrk="1" fontAlgn="base" latinLnBrk="0" hangingPunct="1">
              <a:lnSpc>
                <a:spcPct val="100000"/>
              </a:lnSpc>
              <a:spcBef>
                <a:spcPts val="800"/>
              </a:spcBef>
              <a:spcAft>
                <a:spcPts val="0"/>
              </a:spcAft>
              <a:buClr>
                <a:srgbClr val="0060A9"/>
              </a:buClr>
              <a:buSzTx/>
              <a:buFont typeface="Wingdings" panose="05000000000000000000" pitchFamily="2" charset="2"/>
              <a:buChar char="§"/>
              <a:tabLst/>
              <a:defRPr/>
            </a:pPr>
            <a:r>
              <a:rPr kumimoji="0" lang="en-US" sz="1000" b="0" i="0" u="none" strike="noStrike" kern="0" cap="none" spc="0" normalizeH="0" baseline="0" noProof="0" smtClean="0">
                <a:ln>
                  <a:noFill/>
                </a:ln>
                <a:solidFill>
                  <a:srgbClr val="000000"/>
                </a:solidFill>
                <a:effectLst/>
                <a:uLnTx/>
                <a:uFillTx/>
                <a:latin typeface="+mn-lt"/>
                <a:ea typeface="+mn-ea"/>
                <a:cs typeface="+mn-cs"/>
              </a:rPr>
              <a:t>Second level</a:t>
            </a:r>
          </a:p>
          <a:p>
            <a:pPr marL="164592" marR="0" lvl="2" indent="-146304" algn="l" defTabSz="512064" rtl="0" eaLnBrk="1" fontAlgn="base" latinLnBrk="0" hangingPunct="1">
              <a:lnSpc>
                <a:spcPct val="100000"/>
              </a:lnSpc>
              <a:spcBef>
                <a:spcPts val="800"/>
              </a:spcBef>
              <a:spcAft>
                <a:spcPts val="0"/>
              </a:spcAft>
              <a:buClr>
                <a:srgbClr val="0060A9"/>
              </a:buClr>
              <a:buSzTx/>
              <a:buFont typeface="Wingdings" panose="05000000000000000000" pitchFamily="2" charset="2"/>
              <a:buChar char="§"/>
              <a:tabLst/>
              <a:defRPr/>
            </a:pPr>
            <a:r>
              <a:rPr kumimoji="0" lang="en-US" sz="1000" b="0" i="0" u="none" strike="noStrike" kern="0" cap="none" spc="0" normalizeH="0" baseline="0" noProof="0" smtClean="0">
                <a:ln>
                  <a:noFill/>
                </a:ln>
                <a:solidFill>
                  <a:srgbClr val="000000"/>
                </a:solidFill>
                <a:effectLst/>
                <a:uLnTx/>
                <a:uFillTx/>
                <a:latin typeface="+mn-lt"/>
                <a:ea typeface="+mn-ea"/>
                <a:cs typeface="+mn-cs"/>
              </a:rPr>
              <a:t>Third level</a:t>
            </a:r>
          </a:p>
          <a:p>
            <a:pPr marL="164592" marR="0" lvl="3" indent="-146304" algn="l" defTabSz="512064" rtl="0" eaLnBrk="1" fontAlgn="base" latinLnBrk="0" hangingPunct="1">
              <a:lnSpc>
                <a:spcPct val="100000"/>
              </a:lnSpc>
              <a:spcBef>
                <a:spcPts val="800"/>
              </a:spcBef>
              <a:spcAft>
                <a:spcPts val="0"/>
              </a:spcAft>
              <a:buClr>
                <a:srgbClr val="0060A9"/>
              </a:buClr>
              <a:buSzTx/>
              <a:buFont typeface="Wingdings" panose="05000000000000000000" pitchFamily="2" charset="2"/>
              <a:buChar char="§"/>
              <a:tabLst/>
              <a:defRPr/>
            </a:pPr>
            <a:r>
              <a:rPr kumimoji="0" lang="en-US" sz="1000" b="0" i="0" u="none" strike="noStrike" kern="0" cap="none" spc="0" normalizeH="0" baseline="0" noProof="0" smtClean="0">
                <a:ln>
                  <a:noFill/>
                </a:ln>
                <a:solidFill>
                  <a:srgbClr val="000000"/>
                </a:solidFill>
                <a:effectLst/>
                <a:uLnTx/>
                <a:uFillTx/>
                <a:latin typeface="+mn-lt"/>
                <a:ea typeface="+mn-ea"/>
                <a:cs typeface="+mn-cs"/>
              </a:rPr>
              <a:t>Fourth level</a:t>
            </a:r>
          </a:p>
          <a:p>
            <a:pPr marL="164592" marR="0" lvl="4" indent="-146304" algn="l" defTabSz="512064" rtl="0" eaLnBrk="1" fontAlgn="base" latinLnBrk="0" hangingPunct="1">
              <a:lnSpc>
                <a:spcPct val="100000"/>
              </a:lnSpc>
              <a:spcBef>
                <a:spcPts val="800"/>
              </a:spcBef>
              <a:spcAft>
                <a:spcPts val="0"/>
              </a:spcAft>
              <a:buClr>
                <a:srgbClr val="0060A9"/>
              </a:buClr>
              <a:buSzTx/>
              <a:buFont typeface="Wingdings" panose="05000000000000000000" pitchFamily="2" charset="2"/>
              <a:buChar char="§"/>
              <a:tabLst/>
              <a:defRPr/>
            </a:pPr>
            <a:r>
              <a:rPr kumimoji="0" lang="en-US" sz="1000" b="0" i="0" u="none" strike="noStrike" kern="0" cap="none" spc="0" normalizeH="0" baseline="0" noProof="0" smtClean="0">
                <a:ln>
                  <a:noFill/>
                </a:ln>
                <a:solidFill>
                  <a:srgbClr val="000000"/>
                </a:solidFill>
                <a:effectLst/>
                <a:uLnTx/>
                <a:uFillTx/>
                <a:latin typeface="+mn-lt"/>
                <a:ea typeface="+mn-ea"/>
                <a:cs typeface="+mn-cs"/>
              </a:rPr>
              <a:t>Fifth level</a:t>
            </a:r>
            <a:endParaRPr kumimoji="0" lang="en-US" sz="970" b="0" i="0" u="none" strike="noStrike" kern="0" cap="none" spc="0" normalizeH="0" baseline="0" noProof="0" dirty="0" smtClean="0">
              <a:ln>
                <a:noFill/>
              </a:ln>
              <a:solidFill>
                <a:srgbClr val="000000"/>
              </a:solidFill>
              <a:effectLst/>
              <a:uLnTx/>
              <a:uFillTx/>
              <a:latin typeface="+mn-lt"/>
            </a:endParaRPr>
          </a:p>
        </p:txBody>
      </p:sp>
    </p:spTree>
    <p:extLst>
      <p:ext uri="{BB962C8B-B14F-4D97-AF65-F5344CB8AC3E}">
        <p14:creationId xmlns:p14="http://schemas.microsoft.com/office/powerpoint/2010/main" val="304978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3638" y="1361961"/>
            <a:ext cx="4555406" cy="1276043"/>
          </a:xfrm>
          <a:prstGeom prst="rect">
            <a:avLst/>
          </a:prstGeom>
        </p:spPr>
        <p:txBody>
          <a:bodyPr/>
          <a:lstStyle>
            <a:lvl1pPr marL="164592" marR="0" indent="-146304" algn="l" defTabSz="512064" rtl="0" eaLnBrk="1" fontAlgn="base" latinLnBrk="0" hangingPunct="1">
              <a:lnSpc>
                <a:spcPct val="100000"/>
              </a:lnSpc>
              <a:spcBef>
                <a:spcPts val="800"/>
              </a:spcBef>
              <a:spcAft>
                <a:spcPts val="0"/>
              </a:spcAft>
              <a:buClr>
                <a:srgbClr val="0060A9"/>
              </a:buClr>
              <a:buSzTx/>
              <a:buFont typeface="Wingdings" panose="05000000000000000000" pitchFamily="2" charset="2"/>
              <a:buChar char="§"/>
              <a:tabLst/>
              <a:defRPr sz="970"/>
            </a:lvl1pPr>
            <a:lvl2pPr marL="347472" marR="0" indent="-146304" algn="l" defTabSz="512064" rtl="0" eaLnBrk="1" fontAlgn="base" latinLnBrk="0" hangingPunct="1">
              <a:lnSpc>
                <a:spcPct val="100000"/>
              </a:lnSpc>
              <a:spcBef>
                <a:spcPts val="400"/>
              </a:spcBef>
              <a:spcAft>
                <a:spcPts val="0"/>
              </a:spcAft>
              <a:buClrTx/>
              <a:buSzTx/>
              <a:buFont typeface="Symbol" panose="05050102010706020507" pitchFamily="18" charset="2"/>
              <a:buChar char=""/>
              <a:tabLst/>
              <a:defRPr sz="970"/>
            </a:lvl2pPr>
            <a:lvl3pPr>
              <a:defRPr sz="970"/>
            </a:lvl3pPr>
            <a:lvl4pPr marL="530352" marR="0" indent="-146050" algn="l" defTabSz="512064" rtl="0" eaLnBrk="1" fontAlgn="base" latinLnBrk="0" hangingPunct="1">
              <a:lnSpc>
                <a:spcPct val="100000"/>
              </a:lnSpc>
              <a:spcBef>
                <a:spcPts val="400"/>
              </a:spcBef>
              <a:spcAft>
                <a:spcPts val="0"/>
              </a:spcAft>
              <a:buClrTx/>
              <a:buSzPct val="85000"/>
              <a:buFont typeface="Arial" pitchFamily="34" charset="0"/>
              <a:buChar char="–"/>
              <a:tabLst/>
              <a:defRPr sz="970"/>
            </a:lvl4pPr>
            <a:lvl5pPr>
              <a:defRPr sz="970"/>
            </a:lvl5pPr>
            <a:lvl6pPr marL="713232" marR="0" indent="-146304" algn="l" defTabSz="496055" rtl="0" eaLnBrk="1" fontAlgn="base" latinLnBrk="0" hangingPunct="1">
              <a:lnSpc>
                <a:spcPct val="100000"/>
              </a:lnSpc>
              <a:spcBef>
                <a:spcPts val="400"/>
              </a:spcBef>
              <a:spcAft>
                <a:spcPts val="0"/>
              </a:spcAft>
              <a:buClrTx/>
              <a:buSzPct val="65000"/>
              <a:buFont typeface="Arial" pitchFamily="34" charset="0"/>
              <a:buChar char="–"/>
              <a:tabLst/>
              <a:defRPr sz="1747"/>
            </a:lvl6pPr>
            <a:lvl7pPr marL="923544" marR="0" indent="-177163" algn="l" defTabSz="496055" rtl="0" eaLnBrk="1" fontAlgn="base" latinLnBrk="0" hangingPunct="1">
              <a:lnSpc>
                <a:spcPct val="100000"/>
              </a:lnSpc>
              <a:spcBef>
                <a:spcPts val="400"/>
              </a:spcBef>
              <a:spcAft>
                <a:spcPts val="0"/>
              </a:spcAft>
              <a:buClrTx/>
              <a:buSzPct val="65000"/>
              <a:buFont typeface="Arial" pitchFamily="34" charset="0"/>
              <a:buChar char="–"/>
              <a:tabLst/>
              <a:defRPr sz="1747"/>
            </a:lvl7pPr>
            <a:lvl8pPr>
              <a:defRPr sz="1747"/>
            </a:lvl8pPr>
            <a:lvl9pPr>
              <a:defRPr sz="1747"/>
            </a:lvl9pPr>
          </a:lstStyle>
          <a:p>
            <a:pPr marL="164592" marR="0" lvl="0" indent="-146304" algn="l" defTabSz="512064" rtl="0" eaLnBrk="1" fontAlgn="base" latinLnBrk="0" hangingPunct="1">
              <a:lnSpc>
                <a:spcPct val="100000"/>
              </a:lnSpc>
              <a:spcBef>
                <a:spcPts val="800"/>
              </a:spcBef>
              <a:spcAft>
                <a:spcPts val="0"/>
              </a:spcAft>
              <a:buClr>
                <a:srgbClr val="0060A9"/>
              </a:buClr>
              <a:buSzTx/>
              <a:buFont typeface="Wingdings" panose="05000000000000000000" pitchFamily="2" charset="2"/>
              <a:buChar char="§"/>
              <a:tabLst/>
              <a:defRPr/>
            </a:pPr>
            <a:r>
              <a:rPr kumimoji="0" lang="en-US" sz="1000" b="0" i="0" u="none" strike="noStrike" kern="0" cap="none" spc="0" normalizeH="0" baseline="0" noProof="0" smtClean="0">
                <a:ln>
                  <a:noFill/>
                </a:ln>
                <a:solidFill>
                  <a:srgbClr val="000000"/>
                </a:solidFill>
                <a:effectLst/>
                <a:uLnTx/>
                <a:uFillTx/>
                <a:latin typeface="+mn-lt"/>
                <a:ea typeface="+mn-ea"/>
                <a:cs typeface="+mn-cs"/>
              </a:rPr>
              <a:t>Click to edit Master text styles</a:t>
            </a:r>
          </a:p>
          <a:p>
            <a:pPr marL="164592" marR="0" lvl="1" indent="-146304" algn="l" defTabSz="512064" rtl="0" eaLnBrk="1" fontAlgn="base" latinLnBrk="0" hangingPunct="1">
              <a:lnSpc>
                <a:spcPct val="100000"/>
              </a:lnSpc>
              <a:spcBef>
                <a:spcPts val="800"/>
              </a:spcBef>
              <a:spcAft>
                <a:spcPts val="0"/>
              </a:spcAft>
              <a:buClr>
                <a:srgbClr val="0060A9"/>
              </a:buClr>
              <a:buSzTx/>
              <a:buFont typeface="Wingdings" panose="05000000000000000000" pitchFamily="2" charset="2"/>
              <a:buChar char="§"/>
              <a:tabLst/>
              <a:defRPr/>
            </a:pPr>
            <a:r>
              <a:rPr kumimoji="0" lang="en-US" sz="1000" b="0" i="0" u="none" strike="noStrike" kern="0" cap="none" spc="0" normalizeH="0" baseline="0" noProof="0" smtClean="0">
                <a:ln>
                  <a:noFill/>
                </a:ln>
                <a:solidFill>
                  <a:srgbClr val="000000"/>
                </a:solidFill>
                <a:effectLst/>
                <a:uLnTx/>
                <a:uFillTx/>
                <a:latin typeface="+mn-lt"/>
                <a:ea typeface="+mn-ea"/>
                <a:cs typeface="+mn-cs"/>
              </a:rPr>
              <a:t>Second level</a:t>
            </a:r>
          </a:p>
          <a:p>
            <a:pPr marL="164592" marR="0" lvl="2" indent="-146304" algn="l" defTabSz="512064" rtl="0" eaLnBrk="1" fontAlgn="base" latinLnBrk="0" hangingPunct="1">
              <a:lnSpc>
                <a:spcPct val="100000"/>
              </a:lnSpc>
              <a:spcBef>
                <a:spcPts val="800"/>
              </a:spcBef>
              <a:spcAft>
                <a:spcPts val="0"/>
              </a:spcAft>
              <a:buClr>
                <a:srgbClr val="0060A9"/>
              </a:buClr>
              <a:buSzTx/>
              <a:buFont typeface="Wingdings" panose="05000000000000000000" pitchFamily="2" charset="2"/>
              <a:buChar char="§"/>
              <a:tabLst/>
              <a:defRPr/>
            </a:pPr>
            <a:r>
              <a:rPr kumimoji="0" lang="en-US" sz="1000" b="0" i="0" u="none" strike="noStrike" kern="0" cap="none" spc="0" normalizeH="0" baseline="0" noProof="0" smtClean="0">
                <a:ln>
                  <a:noFill/>
                </a:ln>
                <a:solidFill>
                  <a:srgbClr val="000000"/>
                </a:solidFill>
                <a:effectLst/>
                <a:uLnTx/>
                <a:uFillTx/>
                <a:latin typeface="+mn-lt"/>
                <a:ea typeface="+mn-ea"/>
                <a:cs typeface="+mn-cs"/>
              </a:rPr>
              <a:t>Third level</a:t>
            </a:r>
          </a:p>
          <a:p>
            <a:pPr marL="164592" marR="0" lvl="3" indent="-146304" algn="l" defTabSz="512064" rtl="0" eaLnBrk="1" fontAlgn="base" latinLnBrk="0" hangingPunct="1">
              <a:lnSpc>
                <a:spcPct val="100000"/>
              </a:lnSpc>
              <a:spcBef>
                <a:spcPts val="800"/>
              </a:spcBef>
              <a:spcAft>
                <a:spcPts val="0"/>
              </a:spcAft>
              <a:buClr>
                <a:srgbClr val="0060A9"/>
              </a:buClr>
              <a:buSzTx/>
              <a:buFont typeface="Wingdings" panose="05000000000000000000" pitchFamily="2" charset="2"/>
              <a:buChar char="§"/>
              <a:tabLst/>
              <a:defRPr/>
            </a:pPr>
            <a:r>
              <a:rPr kumimoji="0" lang="en-US" sz="1000" b="0" i="0" u="none" strike="noStrike" kern="0" cap="none" spc="0" normalizeH="0" baseline="0" noProof="0" smtClean="0">
                <a:ln>
                  <a:noFill/>
                </a:ln>
                <a:solidFill>
                  <a:srgbClr val="000000"/>
                </a:solidFill>
                <a:effectLst/>
                <a:uLnTx/>
                <a:uFillTx/>
                <a:latin typeface="+mn-lt"/>
                <a:ea typeface="+mn-ea"/>
                <a:cs typeface="+mn-cs"/>
              </a:rPr>
              <a:t>Fourth level</a:t>
            </a:r>
          </a:p>
          <a:p>
            <a:pPr marL="164592" marR="0" lvl="4" indent="-146304" algn="l" defTabSz="512064" rtl="0" eaLnBrk="1" fontAlgn="base" latinLnBrk="0" hangingPunct="1">
              <a:lnSpc>
                <a:spcPct val="100000"/>
              </a:lnSpc>
              <a:spcBef>
                <a:spcPts val="800"/>
              </a:spcBef>
              <a:spcAft>
                <a:spcPts val="0"/>
              </a:spcAft>
              <a:buClr>
                <a:srgbClr val="0060A9"/>
              </a:buClr>
              <a:buSzTx/>
              <a:buFont typeface="Wingdings" panose="05000000000000000000" pitchFamily="2" charset="2"/>
              <a:buChar char="§"/>
              <a:tabLst/>
              <a:defRPr/>
            </a:pPr>
            <a:r>
              <a:rPr kumimoji="0" lang="en-US" sz="1000" b="0" i="0" u="none" strike="noStrike" kern="0" cap="none" spc="0" normalizeH="0" baseline="0" noProof="0" smtClean="0">
                <a:ln>
                  <a:noFill/>
                </a:ln>
                <a:solidFill>
                  <a:srgbClr val="000000"/>
                </a:solidFill>
                <a:effectLst/>
                <a:uLnTx/>
                <a:uFillTx/>
                <a:latin typeface="+mn-lt"/>
                <a:ea typeface="+mn-ea"/>
                <a:cs typeface="+mn-cs"/>
              </a:rPr>
              <a:t>Fifth level</a:t>
            </a:r>
            <a:endParaRPr kumimoji="0" lang="en-US" sz="970" b="0" i="0" u="none" strike="noStrike" kern="0" cap="none" spc="0" normalizeH="0" baseline="0" noProof="0" dirty="0" smtClean="0">
              <a:ln>
                <a:noFill/>
              </a:ln>
              <a:solidFill>
                <a:srgbClr val="000000"/>
              </a:solidFill>
              <a:effectLst/>
              <a:uLnTx/>
              <a:uFillTx/>
              <a:latin typeface="+mn-lt"/>
            </a:endParaRPr>
          </a:p>
        </p:txBody>
      </p:sp>
      <p:sp>
        <p:nvSpPr>
          <p:cNvPr id="4" name="Content Placeholder 3"/>
          <p:cNvSpPr>
            <a:spLocks noGrp="1"/>
          </p:cNvSpPr>
          <p:nvPr>
            <p:ph sz="half" idx="2"/>
          </p:nvPr>
        </p:nvSpPr>
        <p:spPr>
          <a:xfrm>
            <a:off x="5101424" y="1361961"/>
            <a:ext cx="4556993" cy="1276043"/>
          </a:xfrm>
          <a:prstGeom prst="rect">
            <a:avLst/>
          </a:prstGeom>
        </p:spPr>
        <p:txBody>
          <a:bodyPr/>
          <a:lstStyle>
            <a:lvl1pPr marL="164592" marR="0" indent="-146304" algn="l" defTabSz="512064" rtl="0" eaLnBrk="1" fontAlgn="base" latinLnBrk="0" hangingPunct="1">
              <a:lnSpc>
                <a:spcPct val="100000"/>
              </a:lnSpc>
              <a:spcBef>
                <a:spcPts val="800"/>
              </a:spcBef>
              <a:spcAft>
                <a:spcPts val="0"/>
              </a:spcAft>
              <a:buClr>
                <a:srgbClr val="0060A9"/>
              </a:buClr>
              <a:buSzTx/>
              <a:buFont typeface="Wingdings" panose="05000000000000000000" pitchFamily="2" charset="2"/>
              <a:buChar char="§"/>
              <a:tabLst/>
              <a:defRPr sz="970"/>
            </a:lvl1pPr>
            <a:lvl2pPr marL="347472" marR="0" indent="-146304" algn="l" defTabSz="512064" rtl="0" eaLnBrk="1" fontAlgn="base" latinLnBrk="0" hangingPunct="1">
              <a:lnSpc>
                <a:spcPct val="100000"/>
              </a:lnSpc>
              <a:spcBef>
                <a:spcPts val="400"/>
              </a:spcBef>
              <a:spcAft>
                <a:spcPts val="0"/>
              </a:spcAft>
              <a:buClrTx/>
              <a:buSzTx/>
              <a:buFont typeface="Symbol" panose="05050102010706020507" pitchFamily="18" charset="2"/>
              <a:buChar char=""/>
              <a:tabLst/>
              <a:defRPr sz="970"/>
            </a:lvl2pPr>
            <a:lvl3pPr>
              <a:defRPr sz="970"/>
            </a:lvl3pPr>
            <a:lvl4pPr marL="530352" marR="0" indent="-146050" algn="l" defTabSz="512064" rtl="0" eaLnBrk="1" fontAlgn="base" latinLnBrk="0" hangingPunct="1">
              <a:lnSpc>
                <a:spcPct val="100000"/>
              </a:lnSpc>
              <a:spcBef>
                <a:spcPts val="400"/>
              </a:spcBef>
              <a:spcAft>
                <a:spcPts val="0"/>
              </a:spcAft>
              <a:buClrTx/>
              <a:buSzPct val="85000"/>
              <a:buFont typeface="Arial" pitchFamily="34" charset="0"/>
              <a:buChar char="–"/>
              <a:tabLst/>
              <a:defRPr sz="970"/>
            </a:lvl4pPr>
            <a:lvl5pPr>
              <a:defRPr sz="970"/>
            </a:lvl5pPr>
            <a:lvl6pPr marL="713232" marR="0" indent="-146304" algn="l" defTabSz="496055" rtl="0" eaLnBrk="1" fontAlgn="base" latinLnBrk="0" hangingPunct="1">
              <a:lnSpc>
                <a:spcPct val="100000"/>
              </a:lnSpc>
              <a:spcBef>
                <a:spcPts val="400"/>
              </a:spcBef>
              <a:spcAft>
                <a:spcPts val="0"/>
              </a:spcAft>
              <a:buClrTx/>
              <a:buSzPct val="65000"/>
              <a:buFont typeface="Arial" pitchFamily="34" charset="0"/>
              <a:buChar char="–"/>
              <a:tabLst/>
              <a:defRPr sz="1747"/>
            </a:lvl6pPr>
            <a:lvl7pPr marL="923544" marR="0" indent="-177163" algn="l" defTabSz="496055" rtl="0" eaLnBrk="1" fontAlgn="base" latinLnBrk="0" hangingPunct="1">
              <a:lnSpc>
                <a:spcPct val="100000"/>
              </a:lnSpc>
              <a:spcBef>
                <a:spcPts val="400"/>
              </a:spcBef>
              <a:spcAft>
                <a:spcPts val="0"/>
              </a:spcAft>
              <a:buClrTx/>
              <a:buSzPct val="65000"/>
              <a:buFont typeface="Arial" pitchFamily="34" charset="0"/>
              <a:buChar char="–"/>
              <a:tabLst/>
              <a:defRPr sz="1747"/>
            </a:lvl7pPr>
            <a:lvl8pPr>
              <a:defRPr sz="1747"/>
            </a:lvl8pPr>
            <a:lvl9pPr>
              <a:defRPr sz="1747"/>
            </a:lvl9pPr>
          </a:lstStyle>
          <a:p>
            <a:pPr marL="164592" marR="0" lvl="0" indent="-146304" algn="l" defTabSz="512064" rtl="0" eaLnBrk="1" fontAlgn="base" latinLnBrk="0" hangingPunct="1">
              <a:lnSpc>
                <a:spcPct val="100000"/>
              </a:lnSpc>
              <a:spcBef>
                <a:spcPts val="800"/>
              </a:spcBef>
              <a:spcAft>
                <a:spcPts val="0"/>
              </a:spcAft>
              <a:buClr>
                <a:srgbClr val="0060A9"/>
              </a:buClr>
              <a:buSzTx/>
              <a:buFont typeface="Wingdings" panose="05000000000000000000" pitchFamily="2" charset="2"/>
              <a:buChar char="§"/>
              <a:tabLst/>
              <a:defRPr/>
            </a:pPr>
            <a:r>
              <a:rPr kumimoji="0" lang="en-US" sz="1000" b="0" i="0" u="none" strike="noStrike" kern="0" cap="none" spc="0" normalizeH="0" baseline="0" noProof="0" smtClean="0">
                <a:ln>
                  <a:noFill/>
                </a:ln>
                <a:solidFill>
                  <a:srgbClr val="000000"/>
                </a:solidFill>
                <a:effectLst/>
                <a:uLnTx/>
                <a:uFillTx/>
                <a:latin typeface="+mn-lt"/>
                <a:ea typeface="+mn-ea"/>
                <a:cs typeface="+mn-cs"/>
              </a:rPr>
              <a:t>Click to edit Master text styles</a:t>
            </a:r>
          </a:p>
          <a:p>
            <a:pPr marL="164592" marR="0" lvl="1" indent="-146304" algn="l" defTabSz="512064" rtl="0" eaLnBrk="1" fontAlgn="base" latinLnBrk="0" hangingPunct="1">
              <a:lnSpc>
                <a:spcPct val="100000"/>
              </a:lnSpc>
              <a:spcBef>
                <a:spcPts val="800"/>
              </a:spcBef>
              <a:spcAft>
                <a:spcPts val="0"/>
              </a:spcAft>
              <a:buClr>
                <a:srgbClr val="0060A9"/>
              </a:buClr>
              <a:buSzTx/>
              <a:buFont typeface="Wingdings" panose="05000000000000000000" pitchFamily="2" charset="2"/>
              <a:buChar char="§"/>
              <a:tabLst/>
              <a:defRPr/>
            </a:pPr>
            <a:r>
              <a:rPr kumimoji="0" lang="en-US" sz="1000" b="0" i="0" u="none" strike="noStrike" kern="0" cap="none" spc="0" normalizeH="0" baseline="0" noProof="0" smtClean="0">
                <a:ln>
                  <a:noFill/>
                </a:ln>
                <a:solidFill>
                  <a:srgbClr val="000000"/>
                </a:solidFill>
                <a:effectLst/>
                <a:uLnTx/>
                <a:uFillTx/>
                <a:latin typeface="+mn-lt"/>
                <a:ea typeface="+mn-ea"/>
                <a:cs typeface="+mn-cs"/>
              </a:rPr>
              <a:t>Second level</a:t>
            </a:r>
          </a:p>
          <a:p>
            <a:pPr marL="164592" marR="0" lvl="2" indent="-146304" algn="l" defTabSz="512064" rtl="0" eaLnBrk="1" fontAlgn="base" latinLnBrk="0" hangingPunct="1">
              <a:lnSpc>
                <a:spcPct val="100000"/>
              </a:lnSpc>
              <a:spcBef>
                <a:spcPts val="800"/>
              </a:spcBef>
              <a:spcAft>
                <a:spcPts val="0"/>
              </a:spcAft>
              <a:buClr>
                <a:srgbClr val="0060A9"/>
              </a:buClr>
              <a:buSzTx/>
              <a:buFont typeface="Wingdings" panose="05000000000000000000" pitchFamily="2" charset="2"/>
              <a:buChar char="§"/>
              <a:tabLst/>
              <a:defRPr/>
            </a:pPr>
            <a:r>
              <a:rPr kumimoji="0" lang="en-US" sz="1000" b="0" i="0" u="none" strike="noStrike" kern="0" cap="none" spc="0" normalizeH="0" baseline="0" noProof="0" smtClean="0">
                <a:ln>
                  <a:noFill/>
                </a:ln>
                <a:solidFill>
                  <a:srgbClr val="000000"/>
                </a:solidFill>
                <a:effectLst/>
                <a:uLnTx/>
                <a:uFillTx/>
                <a:latin typeface="+mn-lt"/>
                <a:ea typeface="+mn-ea"/>
                <a:cs typeface="+mn-cs"/>
              </a:rPr>
              <a:t>Third level</a:t>
            </a:r>
          </a:p>
          <a:p>
            <a:pPr marL="164592" marR="0" lvl="3" indent="-146304" algn="l" defTabSz="512064" rtl="0" eaLnBrk="1" fontAlgn="base" latinLnBrk="0" hangingPunct="1">
              <a:lnSpc>
                <a:spcPct val="100000"/>
              </a:lnSpc>
              <a:spcBef>
                <a:spcPts val="800"/>
              </a:spcBef>
              <a:spcAft>
                <a:spcPts val="0"/>
              </a:spcAft>
              <a:buClr>
                <a:srgbClr val="0060A9"/>
              </a:buClr>
              <a:buSzTx/>
              <a:buFont typeface="Wingdings" panose="05000000000000000000" pitchFamily="2" charset="2"/>
              <a:buChar char="§"/>
              <a:tabLst/>
              <a:defRPr/>
            </a:pPr>
            <a:r>
              <a:rPr kumimoji="0" lang="en-US" sz="1000" b="0" i="0" u="none" strike="noStrike" kern="0" cap="none" spc="0" normalizeH="0" baseline="0" noProof="0" smtClean="0">
                <a:ln>
                  <a:noFill/>
                </a:ln>
                <a:solidFill>
                  <a:srgbClr val="000000"/>
                </a:solidFill>
                <a:effectLst/>
                <a:uLnTx/>
                <a:uFillTx/>
                <a:latin typeface="+mn-lt"/>
                <a:ea typeface="+mn-ea"/>
                <a:cs typeface="+mn-cs"/>
              </a:rPr>
              <a:t>Fourth level</a:t>
            </a:r>
          </a:p>
          <a:p>
            <a:pPr marL="164592" marR="0" lvl="4" indent="-146304" algn="l" defTabSz="512064" rtl="0" eaLnBrk="1" fontAlgn="base" latinLnBrk="0" hangingPunct="1">
              <a:lnSpc>
                <a:spcPct val="100000"/>
              </a:lnSpc>
              <a:spcBef>
                <a:spcPts val="800"/>
              </a:spcBef>
              <a:spcAft>
                <a:spcPts val="0"/>
              </a:spcAft>
              <a:buClr>
                <a:srgbClr val="0060A9"/>
              </a:buClr>
              <a:buSzTx/>
              <a:buFont typeface="Wingdings" panose="05000000000000000000" pitchFamily="2" charset="2"/>
              <a:buChar char="§"/>
              <a:tabLst/>
              <a:defRPr/>
            </a:pPr>
            <a:r>
              <a:rPr kumimoji="0" lang="en-US" sz="1000" b="0" i="0" u="none" strike="noStrike" kern="0" cap="none" spc="0" normalizeH="0" baseline="0" noProof="0" smtClean="0">
                <a:ln>
                  <a:noFill/>
                </a:ln>
                <a:solidFill>
                  <a:srgbClr val="000000"/>
                </a:solidFill>
                <a:effectLst/>
                <a:uLnTx/>
                <a:uFillTx/>
                <a:latin typeface="+mn-lt"/>
                <a:ea typeface="+mn-ea"/>
                <a:cs typeface="+mn-cs"/>
              </a:rPr>
              <a:t>Fifth level</a:t>
            </a:r>
            <a:endParaRPr kumimoji="0" lang="en-US" sz="970" b="0" i="0" u="none" strike="noStrike" kern="0" cap="none" spc="0" normalizeH="0" baseline="0" noProof="0" dirty="0" smtClean="0">
              <a:ln>
                <a:noFill/>
              </a:ln>
              <a:solidFill>
                <a:srgbClr val="000000"/>
              </a:solidFill>
              <a:effectLst/>
              <a:uLnTx/>
              <a:uFillTx/>
              <a:latin typeface="+mn-lt"/>
            </a:endParaRPr>
          </a:p>
        </p:txBody>
      </p:sp>
    </p:spTree>
    <p:extLst>
      <p:ext uri="{BB962C8B-B14F-4D97-AF65-F5344CB8AC3E}">
        <p14:creationId xmlns:p14="http://schemas.microsoft.com/office/powerpoint/2010/main" val="3614414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12229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9680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5" name="Line 101"/>
          <p:cNvSpPr>
            <a:spLocks noChangeShapeType="1"/>
          </p:cNvSpPr>
          <p:nvPr/>
        </p:nvSpPr>
        <p:spPr bwMode="auto">
          <a:xfrm>
            <a:off x="393639" y="7318943"/>
            <a:ext cx="9264775" cy="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870"/>
          </a:p>
        </p:txBody>
      </p:sp>
      <p:sp>
        <p:nvSpPr>
          <p:cNvPr id="1132" name="Pageheading"/>
          <p:cNvSpPr>
            <a:spLocks noGrp="1" noChangeArrowheads="1"/>
          </p:cNvSpPr>
          <p:nvPr>
            <p:ph type="title"/>
          </p:nvPr>
        </p:nvSpPr>
        <p:spPr bwMode="auto">
          <a:xfrm>
            <a:off x="393639" y="536193"/>
            <a:ext cx="9264775" cy="2450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a:p>
        </p:txBody>
      </p:sp>
      <p:sp>
        <p:nvSpPr>
          <p:cNvPr id="1133" name="Line 109"/>
          <p:cNvSpPr>
            <a:spLocks noChangeShapeType="1"/>
          </p:cNvSpPr>
          <p:nvPr/>
        </p:nvSpPr>
        <p:spPr bwMode="auto">
          <a:xfrm>
            <a:off x="388877" y="824177"/>
            <a:ext cx="9269536" cy="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870"/>
          </a:p>
        </p:txBody>
      </p:sp>
      <p:sp>
        <p:nvSpPr>
          <p:cNvPr id="1139" name="Text Box 115"/>
          <p:cNvSpPr txBox="1">
            <a:spLocks noChangeArrowheads="1"/>
          </p:cNvSpPr>
          <p:nvPr/>
        </p:nvSpPr>
        <p:spPr bwMode="auto">
          <a:xfrm>
            <a:off x="6663275" y="7315762"/>
            <a:ext cx="2995141" cy="1737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53614" rIns="0" bIns="0">
            <a:spAutoFit/>
          </a:bodyPr>
          <a:lstStyle>
            <a:lvl1pPr defTabSz="1019175">
              <a:defRPr>
                <a:solidFill>
                  <a:schemeClr val="tx1"/>
                </a:solidFill>
                <a:latin typeface="Arial" pitchFamily="34" charset="0"/>
              </a:defRPr>
            </a:lvl1pPr>
            <a:lvl2pPr marL="511175" defTabSz="1019175">
              <a:defRPr>
                <a:solidFill>
                  <a:schemeClr val="tx1"/>
                </a:solidFill>
                <a:latin typeface="Arial" pitchFamily="34" charset="0"/>
              </a:defRPr>
            </a:lvl2pPr>
            <a:lvl3pPr marL="1019175" defTabSz="1019175">
              <a:defRPr>
                <a:solidFill>
                  <a:schemeClr val="tx1"/>
                </a:solidFill>
                <a:latin typeface="Arial" pitchFamily="34" charset="0"/>
              </a:defRPr>
            </a:lvl3pPr>
            <a:lvl4pPr marL="1528763" defTabSz="1019175">
              <a:defRPr>
                <a:solidFill>
                  <a:schemeClr val="tx1"/>
                </a:solidFill>
                <a:latin typeface="Arial" pitchFamily="34" charset="0"/>
              </a:defRPr>
            </a:lvl4pPr>
            <a:lvl5pPr marL="2036763" defTabSz="1019175">
              <a:defRPr>
                <a:solidFill>
                  <a:schemeClr val="tx1"/>
                </a:solidFill>
                <a:latin typeface="Arial" pitchFamily="34" charset="0"/>
              </a:defRPr>
            </a:lvl5pPr>
            <a:lvl6pPr marL="2493963" defTabSz="1019175" fontAlgn="base">
              <a:spcBef>
                <a:spcPct val="0"/>
              </a:spcBef>
              <a:spcAft>
                <a:spcPct val="0"/>
              </a:spcAft>
              <a:defRPr>
                <a:solidFill>
                  <a:schemeClr val="tx1"/>
                </a:solidFill>
                <a:latin typeface="Arial" pitchFamily="34" charset="0"/>
              </a:defRPr>
            </a:lvl6pPr>
            <a:lvl7pPr marL="2951163" defTabSz="1019175" fontAlgn="base">
              <a:spcBef>
                <a:spcPct val="0"/>
              </a:spcBef>
              <a:spcAft>
                <a:spcPct val="0"/>
              </a:spcAft>
              <a:defRPr>
                <a:solidFill>
                  <a:schemeClr val="tx1"/>
                </a:solidFill>
                <a:latin typeface="Arial" pitchFamily="34" charset="0"/>
              </a:defRPr>
            </a:lvl7pPr>
            <a:lvl8pPr marL="3408363" defTabSz="1019175" fontAlgn="base">
              <a:spcBef>
                <a:spcPct val="0"/>
              </a:spcBef>
              <a:spcAft>
                <a:spcPct val="0"/>
              </a:spcAft>
              <a:defRPr>
                <a:solidFill>
                  <a:schemeClr val="tx1"/>
                </a:solidFill>
                <a:latin typeface="Arial" pitchFamily="34" charset="0"/>
              </a:defRPr>
            </a:lvl8pPr>
            <a:lvl9pPr marL="3865563" defTabSz="1019175" fontAlgn="base">
              <a:spcBef>
                <a:spcPct val="0"/>
              </a:spcBef>
              <a:spcAft>
                <a:spcPct val="0"/>
              </a:spcAft>
              <a:defRPr>
                <a:solidFill>
                  <a:schemeClr val="tx1"/>
                </a:solidFill>
                <a:latin typeface="Arial" pitchFamily="34" charset="0"/>
              </a:defRPr>
            </a:lvl9pPr>
          </a:lstStyle>
          <a:p>
            <a:pPr algn="r"/>
            <a:r>
              <a:rPr lang="en-US" sz="777" dirty="0"/>
              <a:t>RBC Capital Markets</a:t>
            </a:r>
          </a:p>
        </p:txBody>
      </p:sp>
      <p:sp>
        <p:nvSpPr>
          <p:cNvPr id="10" name="Rectangle 5"/>
          <p:cNvSpPr txBox="1">
            <a:spLocks noChangeArrowheads="1"/>
          </p:cNvSpPr>
          <p:nvPr/>
        </p:nvSpPr>
        <p:spPr bwMode="auto">
          <a:xfrm>
            <a:off x="393637" y="7327513"/>
            <a:ext cx="218636" cy="17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52401" rIns="0" bIns="0" numCol="1" anchor="t" anchorCtr="0" compatLnSpc="1">
            <a:prstTxWarp prst="textNoShape">
              <a:avLst/>
            </a:prstTxWarp>
            <a:spAutoFit/>
          </a:bodyPr>
          <a:lstStyle>
            <a:defPPr>
              <a:defRPr lang="en-US"/>
            </a:defPPr>
            <a:lvl1pPr algn="l" defTabSz="1042988" rtl="0" fontAlgn="base">
              <a:spcBef>
                <a:spcPct val="0"/>
              </a:spcBef>
              <a:spcAft>
                <a:spcPct val="0"/>
              </a:spcAft>
              <a:defRPr sz="800" kern="1200">
                <a:solidFill>
                  <a:schemeClr val="tx1"/>
                </a:solidFill>
                <a:latin typeface="Arial" charset="0"/>
                <a:ea typeface="+mn-ea"/>
                <a:cs typeface="+mn-cs"/>
              </a:defRPr>
            </a:lvl1pPr>
            <a:lvl2pPr marL="457200" algn="ctr" rtl="0" fontAlgn="base">
              <a:spcBef>
                <a:spcPct val="0"/>
              </a:spcBef>
              <a:spcAft>
                <a:spcPct val="0"/>
              </a:spcAft>
              <a:defRPr sz="1000" kern="1200">
                <a:solidFill>
                  <a:schemeClr val="tx1"/>
                </a:solidFill>
                <a:latin typeface="Arial" charset="0"/>
                <a:ea typeface="+mn-ea"/>
                <a:cs typeface="+mn-cs"/>
              </a:defRPr>
            </a:lvl2pPr>
            <a:lvl3pPr marL="914400" algn="ctr" rtl="0" fontAlgn="base">
              <a:spcBef>
                <a:spcPct val="0"/>
              </a:spcBef>
              <a:spcAft>
                <a:spcPct val="0"/>
              </a:spcAft>
              <a:defRPr sz="1000" kern="1200">
                <a:solidFill>
                  <a:schemeClr val="tx1"/>
                </a:solidFill>
                <a:latin typeface="Arial" charset="0"/>
                <a:ea typeface="+mn-ea"/>
                <a:cs typeface="+mn-cs"/>
              </a:defRPr>
            </a:lvl3pPr>
            <a:lvl4pPr marL="1371600" algn="ctr" rtl="0" fontAlgn="base">
              <a:spcBef>
                <a:spcPct val="0"/>
              </a:spcBef>
              <a:spcAft>
                <a:spcPct val="0"/>
              </a:spcAft>
              <a:defRPr sz="1000" kern="1200">
                <a:solidFill>
                  <a:schemeClr val="tx1"/>
                </a:solidFill>
                <a:latin typeface="Arial" charset="0"/>
                <a:ea typeface="+mn-ea"/>
                <a:cs typeface="+mn-cs"/>
              </a:defRPr>
            </a:lvl4pPr>
            <a:lvl5pPr marL="1828800" algn="ctr"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fld id="{DE772D7A-59B7-4B0A-8C4B-B43329AEA75C}" type="slidenum">
              <a:rPr lang="en-US" sz="777" smtClean="0"/>
              <a:pPr/>
              <a:t>‹#›</a:t>
            </a:fld>
            <a:endParaRPr lang="en-US" sz="777" dirty="0"/>
          </a:p>
        </p:txBody>
      </p:sp>
      <p:sp>
        <p:nvSpPr>
          <p:cNvPr id="9" name="Rectangle 112"/>
          <p:cNvSpPr>
            <a:spLocks noGrp="1" noChangeArrowheads="1"/>
          </p:cNvSpPr>
          <p:nvPr>
            <p:ph type="body" idx="1"/>
          </p:nvPr>
        </p:nvSpPr>
        <p:spPr bwMode="auto">
          <a:xfrm>
            <a:off x="393924" y="1350060"/>
            <a:ext cx="9264775" cy="5485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54000" bIns="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12" name="Picture 11"/>
          <p:cNvPicPr>
            <a:picLocks noChangeAspect="1"/>
          </p:cNvPicPr>
          <p:nvPr userDrawn="1"/>
        </p:nvPicPr>
        <p:blipFill>
          <a:blip r:embed="rId9"/>
          <a:stretch>
            <a:fillRect/>
          </a:stretch>
        </p:blipFill>
        <p:spPr>
          <a:xfrm>
            <a:off x="9102392" y="254058"/>
            <a:ext cx="556021" cy="548640"/>
          </a:xfrm>
          <a:prstGeom prst="rect">
            <a:avLst/>
          </a:prstGeom>
        </p:spPr>
      </p:pic>
    </p:spTree>
    <p:extLst>
      <p:ext uri="{BB962C8B-B14F-4D97-AF65-F5344CB8AC3E}">
        <p14:creationId xmlns:p14="http://schemas.microsoft.com/office/powerpoint/2010/main" val="2681377836"/>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Lst>
  <p:hf hdr="0"/>
  <p:txStyles>
    <p:titleStyle>
      <a:lvl1pPr algn="l" defTabSz="496055" rtl="0" eaLnBrk="1" fontAlgn="base" hangingPunct="1">
        <a:spcBef>
          <a:spcPct val="0"/>
        </a:spcBef>
        <a:spcAft>
          <a:spcPct val="0"/>
        </a:spcAft>
        <a:defRPr sz="1600">
          <a:solidFill>
            <a:schemeClr val="tx2"/>
          </a:solidFill>
          <a:latin typeface="+mj-lt"/>
          <a:ea typeface="+mj-ea"/>
          <a:cs typeface="+mj-cs"/>
        </a:defRPr>
      </a:lvl1pPr>
      <a:lvl2pPr algn="l" defTabSz="496055" rtl="0" eaLnBrk="1" fontAlgn="base" hangingPunct="1">
        <a:spcBef>
          <a:spcPct val="0"/>
        </a:spcBef>
        <a:spcAft>
          <a:spcPct val="0"/>
        </a:spcAft>
        <a:defRPr sz="1553">
          <a:solidFill>
            <a:schemeClr val="tx2"/>
          </a:solidFill>
          <a:latin typeface="Arial" pitchFamily="34" charset="0"/>
          <a:ea typeface="Geneva" pitchFamily="1" charset="-128"/>
        </a:defRPr>
      </a:lvl2pPr>
      <a:lvl3pPr algn="l" defTabSz="496055" rtl="0" eaLnBrk="1" fontAlgn="base" hangingPunct="1">
        <a:spcBef>
          <a:spcPct val="0"/>
        </a:spcBef>
        <a:spcAft>
          <a:spcPct val="0"/>
        </a:spcAft>
        <a:defRPr sz="1553">
          <a:solidFill>
            <a:schemeClr val="tx2"/>
          </a:solidFill>
          <a:latin typeface="Arial" pitchFamily="34" charset="0"/>
          <a:ea typeface="Geneva" pitchFamily="1" charset="-128"/>
        </a:defRPr>
      </a:lvl3pPr>
      <a:lvl4pPr algn="l" defTabSz="496055" rtl="0" eaLnBrk="1" fontAlgn="base" hangingPunct="1">
        <a:spcBef>
          <a:spcPct val="0"/>
        </a:spcBef>
        <a:spcAft>
          <a:spcPct val="0"/>
        </a:spcAft>
        <a:defRPr sz="1553">
          <a:solidFill>
            <a:schemeClr val="tx2"/>
          </a:solidFill>
          <a:latin typeface="Arial" pitchFamily="34" charset="0"/>
          <a:ea typeface="Geneva" pitchFamily="1" charset="-128"/>
        </a:defRPr>
      </a:lvl4pPr>
      <a:lvl5pPr algn="l" defTabSz="496055" rtl="0" eaLnBrk="1" fontAlgn="base" hangingPunct="1">
        <a:spcBef>
          <a:spcPct val="0"/>
        </a:spcBef>
        <a:spcAft>
          <a:spcPct val="0"/>
        </a:spcAft>
        <a:defRPr sz="1553">
          <a:solidFill>
            <a:schemeClr val="tx2"/>
          </a:solidFill>
          <a:latin typeface="Arial" pitchFamily="34" charset="0"/>
          <a:ea typeface="Geneva" pitchFamily="1" charset="-128"/>
        </a:defRPr>
      </a:lvl5pPr>
      <a:lvl6pPr marL="443676" algn="l" defTabSz="496055" rtl="0" eaLnBrk="1" fontAlgn="base" hangingPunct="1">
        <a:spcBef>
          <a:spcPct val="0"/>
        </a:spcBef>
        <a:spcAft>
          <a:spcPct val="0"/>
        </a:spcAft>
        <a:defRPr sz="1553">
          <a:solidFill>
            <a:schemeClr val="tx2"/>
          </a:solidFill>
          <a:latin typeface="Arial" pitchFamily="34" charset="0"/>
          <a:ea typeface="Geneva" pitchFamily="1" charset="-128"/>
        </a:defRPr>
      </a:lvl6pPr>
      <a:lvl7pPr marL="887352" algn="l" defTabSz="496055" rtl="0" eaLnBrk="1" fontAlgn="base" hangingPunct="1">
        <a:spcBef>
          <a:spcPct val="0"/>
        </a:spcBef>
        <a:spcAft>
          <a:spcPct val="0"/>
        </a:spcAft>
        <a:defRPr sz="1553">
          <a:solidFill>
            <a:schemeClr val="tx2"/>
          </a:solidFill>
          <a:latin typeface="Arial" pitchFamily="34" charset="0"/>
          <a:ea typeface="Geneva" pitchFamily="1" charset="-128"/>
        </a:defRPr>
      </a:lvl7pPr>
      <a:lvl8pPr marL="1331029" algn="l" defTabSz="496055" rtl="0" eaLnBrk="1" fontAlgn="base" hangingPunct="1">
        <a:spcBef>
          <a:spcPct val="0"/>
        </a:spcBef>
        <a:spcAft>
          <a:spcPct val="0"/>
        </a:spcAft>
        <a:defRPr sz="1553">
          <a:solidFill>
            <a:schemeClr val="tx2"/>
          </a:solidFill>
          <a:latin typeface="Arial" pitchFamily="34" charset="0"/>
          <a:ea typeface="Geneva" pitchFamily="1" charset="-128"/>
        </a:defRPr>
      </a:lvl8pPr>
      <a:lvl9pPr marL="1774704" algn="l" defTabSz="496055" rtl="0" eaLnBrk="1" fontAlgn="base" hangingPunct="1">
        <a:spcBef>
          <a:spcPct val="0"/>
        </a:spcBef>
        <a:spcAft>
          <a:spcPct val="0"/>
        </a:spcAft>
        <a:defRPr sz="1553">
          <a:solidFill>
            <a:schemeClr val="tx2"/>
          </a:solidFill>
          <a:latin typeface="Arial" pitchFamily="34" charset="0"/>
          <a:ea typeface="Geneva" pitchFamily="1" charset="-128"/>
        </a:defRPr>
      </a:lvl9pPr>
    </p:titleStyle>
    <p:bodyStyle>
      <a:lvl1pPr marL="164592" indent="-146304" algn="l" defTabSz="512064" rtl="0" eaLnBrk="1" fontAlgn="base" hangingPunct="1">
        <a:spcBef>
          <a:spcPts val="800"/>
        </a:spcBef>
        <a:spcAft>
          <a:spcPts val="0"/>
        </a:spcAft>
        <a:buClr>
          <a:srgbClr val="0060A9"/>
        </a:buClr>
        <a:buFont typeface="Wingdings" panose="05000000000000000000" pitchFamily="2" charset="2"/>
        <a:buChar char="§"/>
        <a:defRPr sz="1000" b="0">
          <a:solidFill>
            <a:srgbClr val="000000"/>
          </a:solidFill>
          <a:latin typeface="+mn-lt"/>
          <a:ea typeface="+mn-ea"/>
          <a:cs typeface="+mn-cs"/>
        </a:defRPr>
      </a:lvl1pPr>
      <a:lvl2pPr marL="347472" indent="-146304" algn="l" defTabSz="512064" rtl="0" eaLnBrk="1" fontAlgn="base" hangingPunct="1">
        <a:spcBef>
          <a:spcPts val="400"/>
        </a:spcBef>
        <a:spcAft>
          <a:spcPts val="0"/>
        </a:spcAft>
        <a:buFont typeface="Symbol" panose="05050102010706020507" pitchFamily="18" charset="2"/>
        <a:buChar char=""/>
        <a:defRPr sz="1000">
          <a:solidFill>
            <a:schemeClr val="tx1"/>
          </a:solidFill>
          <a:latin typeface="+mn-lt"/>
        </a:defRPr>
      </a:lvl2pPr>
      <a:lvl3pPr marL="150973" indent="-147892" algn="l" defTabSz="496055" rtl="0" eaLnBrk="1" fontAlgn="base" hangingPunct="1">
        <a:lnSpc>
          <a:spcPts val="1165"/>
        </a:lnSpc>
        <a:spcBef>
          <a:spcPct val="0"/>
        </a:spcBef>
        <a:spcAft>
          <a:spcPts val="388"/>
        </a:spcAft>
        <a:buClr>
          <a:schemeClr val="accent2"/>
        </a:buClr>
        <a:buFont typeface="Wingdings" pitchFamily="2" charset="2"/>
        <a:buChar char="§"/>
        <a:defRPr sz="1000">
          <a:solidFill>
            <a:schemeClr val="tx1"/>
          </a:solidFill>
          <a:latin typeface="+mn-lt"/>
        </a:defRPr>
      </a:lvl3pPr>
      <a:lvl4pPr marL="530352" indent="-146050" algn="l" defTabSz="512064" rtl="0" eaLnBrk="1" fontAlgn="base" hangingPunct="1">
        <a:spcBef>
          <a:spcPts val="400"/>
        </a:spcBef>
        <a:spcAft>
          <a:spcPts val="0"/>
        </a:spcAft>
        <a:buSzPct val="85000"/>
        <a:buFont typeface="Arial" pitchFamily="34" charset="0"/>
        <a:buChar char="–"/>
        <a:defRPr sz="1000">
          <a:solidFill>
            <a:schemeClr val="tx1"/>
          </a:solidFill>
          <a:latin typeface="+mn-lt"/>
        </a:defRPr>
      </a:lvl4pPr>
      <a:lvl5pPr marL="486812" indent="-177163" algn="l" defTabSz="496055" rtl="0" eaLnBrk="1" fontAlgn="base" hangingPunct="1">
        <a:spcBef>
          <a:spcPct val="0"/>
        </a:spcBef>
        <a:spcAft>
          <a:spcPts val="485"/>
        </a:spcAft>
        <a:buSzPct val="65000"/>
        <a:buFont typeface="Arial" pitchFamily="34" charset="0"/>
        <a:buChar char="–"/>
        <a:defRPr sz="1000">
          <a:solidFill>
            <a:schemeClr val="tx1"/>
          </a:solidFill>
          <a:latin typeface="+mn-lt"/>
        </a:defRPr>
      </a:lvl5pPr>
      <a:lvl6pPr marL="713232" indent="-146304" algn="l" defTabSz="496055" rtl="0" eaLnBrk="1" fontAlgn="base" hangingPunct="1">
        <a:spcBef>
          <a:spcPts val="400"/>
        </a:spcBef>
        <a:spcAft>
          <a:spcPts val="0"/>
        </a:spcAft>
        <a:buSzPct val="65000"/>
        <a:buFont typeface="Arial" pitchFamily="34" charset="0"/>
        <a:buChar char="–"/>
        <a:defRPr sz="970">
          <a:solidFill>
            <a:schemeClr val="tx1"/>
          </a:solidFill>
          <a:latin typeface="+mn-lt"/>
        </a:defRPr>
      </a:lvl6pPr>
      <a:lvl7pPr marL="923544" indent="-177163" algn="l" defTabSz="496055" rtl="0" eaLnBrk="1" fontAlgn="base" hangingPunct="1">
        <a:spcBef>
          <a:spcPts val="400"/>
        </a:spcBef>
        <a:spcAft>
          <a:spcPts val="0"/>
        </a:spcAft>
        <a:buSzPct val="65000"/>
        <a:buFont typeface="Arial" pitchFamily="34" charset="0"/>
        <a:buChar char="–"/>
        <a:defRPr sz="970">
          <a:solidFill>
            <a:schemeClr val="tx1"/>
          </a:solidFill>
          <a:latin typeface="+mn-lt"/>
        </a:defRPr>
      </a:lvl7pPr>
      <a:lvl8pPr marL="1817839" indent="-177163" algn="l" defTabSz="496055" rtl="0" eaLnBrk="1" fontAlgn="base" hangingPunct="1">
        <a:spcBef>
          <a:spcPct val="0"/>
        </a:spcBef>
        <a:spcAft>
          <a:spcPts val="485"/>
        </a:spcAft>
        <a:buSzPct val="65000"/>
        <a:buFont typeface="Arial" pitchFamily="34" charset="0"/>
        <a:buChar char="–"/>
        <a:defRPr sz="970">
          <a:solidFill>
            <a:schemeClr val="tx1"/>
          </a:solidFill>
          <a:latin typeface="+mn-lt"/>
        </a:defRPr>
      </a:lvl8pPr>
      <a:lvl9pPr marL="2261515" indent="-177163" algn="l" defTabSz="496055" rtl="0" eaLnBrk="1" fontAlgn="base" hangingPunct="1">
        <a:spcBef>
          <a:spcPct val="0"/>
        </a:spcBef>
        <a:spcAft>
          <a:spcPts val="485"/>
        </a:spcAft>
        <a:buSzPct val="65000"/>
        <a:buFont typeface="Arial" pitchFamily="34" charset="0"/>
        <a:buChar char="–"/>
        <a:defRPr sz="970">
          <a:solidFill>
            <a:schemeClr val="tx1"/>
          </a:solidFill>
          <a:latin typeface="+mn-lt"/>
        </a:defRPr>
      </a:lvl9pPr>
    </p:bodyStyle>
    <p:otherStyle>
      <a:defPPr>
        <a:defRPr lang="en-US"/>
      </a:defPPr>
      <a:lvl1pPr marL="0" algn="l" defTabSz="887352" rtl="0" eaLnBrk="1" latinLnBrk="0" hangingPunct="1">
        <a:defRPr sz="1747" kern="1200">
          <a:solidFill>
            <a:schemeClr val="tx1"/>
          </a:solidFill>
          <a:latin typeface="+mn-lt"/>
          <a:ea typeface="+mn-ea"/>
          <a:cs typeface="+mn-cs"/>
        </a:defRPr>
      </a:lvl1pPr>
      <a:lvl2pPr marL="443676" algn="l" defTabSz="887352" rtl="0" eaLnBrk="1" latinLnBrk="0" hangingPunct="1">
        <a:defRPr sz="1747" kern="1200">
          <a:solidFill>
            <a:schemeClr val="tx1"/>
          </a:solidFill>
          <a:latin typeface="+mn-lt"/>
          <a:ea typeface="+mn-ea"/>
          <a:cs typeface="+mn-cs"/>
        </a:defRPr>
      </a:lvl2pPr>
      <a:lvl3pPr marL="887352" algn="l" defTabSz="887352" rtl="0" eaLnBrk="1" latinLnBrk="0" hangingPunct="1">
        <a:defRPr sz="1747" kern="1200">
          <a:solidFill>
            <a:schemeClr val="tx1"/>
          </a:solidFill>
          <a:latin typeface="+mn-lt"/>
          <a:ea typeface="+mn-ea"/>
          <a:cs typeface="+mn-cs"/>
        </a:defRPr>
      </a:lvl3pPr>
      <a:lvl4pPr marL="1331029" algn="l" defTabSz="887352" rtl="0" eaLnBrk="1" latinLnBrk="0" hangingPunct="1">
        <a:defRPr sz="1747" kern="1200">
          <a:solidFill>
            <a:schemeClr val="tx1"/>
          </a:solidFill>
          <a:latin typeface="+mn-lt"/>
          <a:ea typeface="+mn-ea"/>
          <a:cs typeface="+mn-cs"/>
        </a:defRPr>
      </a:lvl4pPr>
      <a:lvl5pPr marL="1774704" algn="l" defTabSz="887352" rtl="0" eaLnBrk="1" latinLnBrk="0" hangingPunct="1">
        <a:defRPr sz="1747" kern="1200">
          <a:solidFill>
            <a:schemeClr val="tx1"/>
          </a:solidFill>
          <a:latin typeface="+mn-lt"/>
          <a:ea typeface="+mn-ea"/>
          <a:cs typeface="+mn-cs"/>
        </a:defRPr>
      </a:lvl5pPr>
      <a:lvl6pPr marL="2218380" algn="l" defTabSz="887352" rtl="0" eaLnBrk="1" latinLnBrk="0" hangingPunct="1">
        <a:defRPr sz="1747" kern="1200">
          <a:solidFill>
            <a:schemeClr val="tx1"/>
          </a:solidFill>
          <a:latin typeface="+mn-lt"/>
          <a:ea typeface="+mn-ea"/>
          <a:cs typeface="+mn-cs"/>
        </a:defRPr>
      </a:lvl6pPr>
      <a:lvl7pPr marL="2662056" algn="l" defTabSz="887352" rtl="0" eaLnBrk="1" latinLnBrk="0" hangingPunct="1">
        <a:defRPr sz="1747" kern="1200">
          <a:solidFill>
            <a:schemeClr val="tx1"/>
          </a:solidFill>
          <a:latin typeface="+mn-lt"/>
          <a:ea typeface="+mn-ea"/>
          <a:cs typeface="+mn-cs"/>
        </a:defRPr>
      </a:lvl7pPr>
      <a:lvl8pPr marL="3105732" algn="l" defTabSz="887352" rtl="0" eaLnBrk="1" latinLnBrk="0" hangingPunct="1">
        <a:defRPr sz="1747" kern="1200">
          <a:solidFill>
            <a:schemeClr val="tx1"/>
          </a:solidFill>
          <a:latin typeface="+mn-lt"/>
          <a:ea typeface="+mn-ea"/>
          <a:cs typeface="+mn-cs"/>
        </a:defRPr>
      </a:lvl8pPr>
      <a:lvl9pPr marL="3549409" algn="l" defTabSz="887352" rtl="0" eaLnBrk="1" latinLnBrk="0" hangingPunct="1">
        <a:defRPr sz="174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23.emf"/></Relationships>
</file>

<file path=ppt/slides/_rels/slide1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6.emf"/><Relationship Id="rId4" Type="http://schemas.openxmlformats.org/officeDocument/2006/relationships/image" Target="../media/image25.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29.emf"/><Relationship Id="rId4" Type="http://schemas.openxmlformats.org/officeDocument/2006/relationships/image" Target="../media/image28.emf"/></Relationships>
</file>

<file path=ppt/slides/_rels/slide1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34.emf"/><Relationship Id="rId4" Type="http://schemas.openxmlformats.org/officeDocument/2006/relationships/image" Target="../media/image33.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notesSlide" Target="../notesSlides/notesSlide5.xml"/><Relationship Id="rId7" Type="http://schemas.openxmlformats.org/officeDocument/2006/relationships/image" Target="../media/image7.e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package" Target="../embeddings/Microsoft_Excel_Worksheet1.xlsx"/><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514269" y="1740210"/>
            <a:ext cx="3479233" cy="1064994"/>
          </a:xfrm>
        </p:spPr>
        <p:txBody>
          <a:bodyPr/>
          <a:lstStyle/>
          <a:p>
            <a:r>
              <a:rPr lang="en-US" dirty="0" smtClean="0"/>
              <a:t>Current Market Review, Review of Debt Profile and Updated Bond Capacity Analysis</a:t>
            </a:r>
            <a:endParaRPr lang="en-US" dirty="0"/>
          </a:p>
        </p:txBody>
      </p:sp>
      <p:sp>
        <p:nvSpPr>
          <p:cNvPr id="10" name="Date Placeholder 9"/>
          <p:cNvSpPr>
            <a:spLocks noGrp="1"/>
          </p:cNvSpPr>
          <p:nvPr>
            <p:ph type="dt" sz="half" idx="2"/>
          </p:nvPr>
        </p:nvSpPr>
        <p:spPr/>
        <p:txBody>
          <a:bodyPr/>
          <a:lstStyle/>
          <a:p>
            <a:r>
              <a:rPr lang="en-US" sz="1200" dirty="0" smtClean="0">
                <a:solidFill>
                  <a:srgbClr val="FFFFFF"/>
                </a:solidFill>
              </a:rPr>
              <a:t>September 28, 2021</a:t>
            </a:r>
            <a:endParaRPr lang="en-US" sz="1200" dirty="0">
              <a:solidFill>
                <a:srgbClr val="FFFFFF"/>
              </a:solidFill>
            </a:endParaRPr>
          </a:p>
        </p:txBody>
      </p:sp>
      <p:sp>
        <p:nvSpPr>
          <p:cNvPr id="4" name="Title 3"/>
          <p:cNvSpPr>
            <a:spLocks noGrp="1"/>
          </p:cNvSpPr>
          <p:nvPr>
            <p:ph type="ctrTitle"/>
          </p:nvPr>
        </p:nvSpPr>
        <p:spPr>
          <a:xfrm>
            <a:off x="514270" y="790765"/>
            <a:ext cx="2452866" cy="584775"/>
          </a:xfrm>
        </p:spPr>
        <p:txBody>
          <a:bodyPr/>
          <a:lstStyle/>
          <a:p>
            <a:r>
              <a:rPr lang="en-US" dirty="0" smtClean="0"/>
              <a:t>Crandall </a:t>
            </a:r>
            <a:r>
              <a:rPr lang="en-US" dirty="0"/>
              <a:t>Independent</a:t>
            </a:r>
            <a:br>
              <a:rPr lang="en-US" dirty="0"/>
            </a:br>
            <a:r>
              <a:rPr lang="en-US" dirty="0"/>
              <a:t>School District</a:t>
            </a:r>
          </a:p>
        </p:txBody>
      </p:sp>
      <p:sp>
        <p:nvSpPr>
          <p:cNvPr id="3" name="CoverPageAddedID" hidden="1"/>
          <p:cNvSpPr txBox="1"/>
          <p:nvPr/>
        </p:nvSpPr>
        <p:spPr>
          <a:xfrm>
            <a:off x="12700" y="12700"/>
            <a:ext cx="12700" cy="2554545"/>
          </a:xfrm>
          <a:prstGeom prst="rect">
            <a:avLst/>
          </a:prstGeom>
          <a:noFill/>
        </p:spPr>
        <p:txBody>
          <a:bodyPr vert="horz" rtlCol="0">
            <a:spAutoFit/>
          </a:bodyPr>
          <a:lstStyle/>
          <a:p>
            <a:pPr algn="l"/>
            <a:r>
              <a:rPr lang="en-US" sz="1000" smtClean="0">
                <a:solidFill>
                  <a:srgbClr val="000000"/>
                </a:solidFill>
                <a:latin typeface="Arial" panose="020B0604020202020204" pitchFamily="34" charset="0"/>
              </a:rPr>
              <a:t>CoverPageAddedID</a:t>
            </a:r>
          </a:p>
        </p:txBody>
      </p:sp>
      <p:sp>
        <p:nvSpPr>
          <p:cNvPr id="7" name="CoverPageLogoID" hidden="1"/>
          <p:cNvSpPr txBox="1"/>
          <p:nvPr/>
        </p:nvSpPr>
        <p:spPr>
          <a:xfrm>
            <a:off x="12700" y="12700"/>
            <a:ext cx="12700" cy="1631216"/>
          </a:xfrm>
          <a:prstGeom prst="rect">
            <a:avLst/>
          </a:prstGeom>
          <a:noFill/>
        </p:spPr>
        <p:txBody>
          <a:bodyPr vert="horz" rtlCol="0">
            <a:spAutoFit/>
          </a:bodyPr>
          <a:lstStyle/>
          <a:p>
            <a:pPr algn="l"/>
            <a:r>
              <a:rPr lang="en-US" sz="1000" smtClean="0">
                <a:solidFill>
                  <a:srgbClr val="000000"/>
                </a:solidFill>
                <a:latin typeface="Arial" panose="020B0604020202020204" pitchFamily="34" charset="0"/>
              </a:rPr>
              <a:t>logoRBCCM1</a:t>
            </a:r>
          </a:p>
        </p:txBody>
      </p:sp>
      <p:sp>
        <p:nvSpPr>
          <p:cNvPr id="8" name="CoverPageGroupID" hidden="1"/>
          <p:cNvSpPr txBox="1"/>
          <p:nvPr/>
        </p:nvSpPr>
        <p:spPr>
          <a:xfrm>
            <a:off x="12700" y="12700"/>
            <a:ext cx="12700" cy="2246769"/>
          </a:xfrm>
          <a:prstGeom prst="rect">
            <a:avLst/>
          </a:prstGeom>
          <a:noFill/>
        </p:spPr>
        <p:txBody>
          <a:bodyPr vert="horz" rtlCol="0">
            <a:spAutoFit/>
          </a:bodyPr>
          <a:lstStyle/>
          <a:p>
            <a:pPr algn="l"/>
            <a:r>
              <a:rPr lang="en-US" sz="1000" smtClean="0">
                <a:solidFill>
                  <a:srgbClr val="000000"/>
                </a:solidFill>
                <a:latin typeface="Arial" panose="020B0604020202020204" pitchFamily="34" charset="0"/>
              </a:rPr>
              <a:t>Capital Markets</a:t>
            </a:r>
          </a:p>
        </p:txBody>
      </p:sp>
      <p:sp>
        <p:nvSpPr>
          <p:cNvPr id="9" name="coverPageIsInternalPub" hidden="1"/>
          <p:cNvSpPr txBox="1"/>
          <p:nvPr/>
        </p:nvSpPr>
        <p:spPr>
          <a:xfrm>
            <a:off x="12700" y="12700"/>
            <a:ext cx="12700" cy="246221"/>
          </a:xfrm>
          <a:prstGeom prst="rect">
            <a:avLst/>
          </a:prstGeom>
          <a:noFill/>
        </p:spPr>
        <p:txBody>
          <a:bodyPr vert="horz" rtlCol="0">
            <a:spAutoFit/>
          </a:bodyPr>
          <a:lstStyle/>
          <a:p>
            <a:pPr algn="l"/>
            <a:r>
              <a:rPr lang="en-US" sz="1000" smtClean="0">
                <a:solidFill>
                  <a:srgbClr val="000000"/>
                </a:solidFill>
                <a:latin typeface="Arial" panose="020B0604020202020204" pitchFamily="34" charset="0"/>
              </a:rPr>
              <a:t>0</a:t>
            </a:r>
          </a:p>
        </p:txBody>
      </p:sp>
      <p:pic>
        <p:nvPicPr>
          <p:cNvPr id="6" name="Picture 5"/>
          <p:cNvPicPr>
            <a:picLocks noChangeAspect="1"/>
          </p:cNvPicPr>
          <p:nvPr/>
        </p:nvPicPr>
        <p:blipFill>
          <a:blip r:embed="rId3"/>
          <a:stretch>
            <a:fillRect/>
          </a:stretch>
        </p:blipFill>
        <p:spPr>
          <a:xfrm>
            <a:off x="514269" y="5883837"/>
            <a:ext cx="1468211" cy="1448721"/>
          </a:xfrm>
          <a:prstGeom prst="rect">
            <a:avLst/>
          </a:prstGeom>
        </p:spPr>
      </p:pic>
      <p:grpSp>
        <p:nvGrpSpPr>
          <p:cNvPr id="2" name="Group 1"/>
          <p:cNvGrpSpPr/>
          <p:nvPr/>
        </p:nvGrpSpPr>
        <p:grpSpPr>
          <a:xfrm>
            <a:off x="6959965" y="5827185"/>
            <a:ext cx="2697480" cy="1562023"/>
            <a:chOff x="4188773" y="5872523"/>
            <a:chExt cx="2697480" cy="1562023"/>
          </a:xfrm>
        </p:grpSpPr>
        <p:sp>
          <p:nvSpPr>
            <p:cNvPr id="11" name="Rectangle 10"/>
            <p:cNvSpPr/>
            <p:nvPr/>
          </p:nvSpPr>
          <p:spPr bwMode="auto">
            <a:xfrm>
              <a:off x="4188773" y="5872523"/>
              <a:ext cx="2697480" cy="1562023"/>
            </a:xfrm>
            <a:prstGeom prst="rect">
              <a:avLst/>
            </a:prstGeom>
            <a:solidFill>
              <a:schemeClr val="bg1"/>
            </a:solidFill>
            <a:ln w="9525" cap="flat" cmpd="sng" algn="ctr">
              <a:solidFill>
                <a:srgbClr val="000000"/>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511175" rtl="0" eaLnBrk="1" fontAlgn="base" latinLnBrk="0" hangingPunct="1">
                <a:lnSpc>
                  <a:spcPct val="100000"/>
                </a:lnSpc>
                <a:spcBef>
                  <a:spcPct val="0"/>
                </a:spcBef>
                <a:spcAft>
                  <a:spcPct val="0"/>
                </a:spcAft>
                <a:buClrTx/>
                <a:buSzTx/>
                <a:buFontTx/>
                <a:buNone/>
                <a:tabLst/>
              </a:pPr>
              <a:endParaRPr kumimoji="0" lang="en-US" sz="1000" i="0" u="none" strike="noStrike" cap="none" normalizeH="0" baseline="0" smtClean="0">
                <a:ln>
                  <a:noFill/>
                </a:ln>
                <a:solidFill>
                  <a:srgbClr val="000000"/>
                </a:solidFill>
                <a:effectLst/>
                <a:latin typeface="Arial" panose="020B0604020202020204" pitchFamily="34" charset="0"/>
                <a:ea typeface="Geneva" pitchFamily="1" charset="-128"/>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0010" y="6034393"/>
              <a:ext cx="1046710" cy="463084"/>
            </a:xfrm>
            <a:prstGeom prst="rect">
              <a:avLst/>
            </a:prstGeom>
            <a:noFill/>
          </p:spPr>
        </p:pic>
        <p:sp>
          <p:nvSpPr>
            <p:cNvPr id="14" name="TextBox 13"/>
            <p:cNvSpPr txBox="1"/>
            <p:nvPr/>
          </p:nvSpPr>
          <p:spPr>
            <a:xfrm>
              <a:off x="5788973" y="6034393"/>
              <a:ext cx="1021080" cy="338554"/>
            </a:xfrm>
            <a:prstGeom prst="rect">
              <a:avLst/>
            </a:prstGeom>
            <a:noFill/>
          </p:spPr>
          <p:txBody>
            <a:bodyPr vert="horz" wrap="square" rtlCol="0">
              <a:spAutoFit/>
            </a:bodyPr>
            <a:lstStyle/>
            <a:p>
              <a:pPr algn="r"/>
              <a:r>
                <a:rPr lang="en-US" sz="800" b="1" dirty="0" smtClean="0">
                  <a:solidFill>
                    <a:srgbClr val="000000"/>
                  </a:solidFill>
                  <a:latin typeface="Arial" panose="020B0604020202020204" pitchFamily="34" charset="0"/>
                </a:rPr>
                <a:t>Derek Honea</a:t>
              </a:r>
            </a:p>
            <a:p>
              <a:pPr algn="r"/>
              <a:r>
                <a:rPr lang="en-US" sz="800" dirty="0" smtClean="0">
                  <a:solidFill>
                    <a:srgbClr val="000000"/>
                  </a:solidFill>
                  <a:latin typeface="Arial" panose="020B0604020202020204" pitchFamily="34" charset="0"/>
                </a:rPr>
                <a:t>Managing Director</a:t>
              </a:r>
            </a:p>
          </p:txBody>
        </p:sp>
        <p:sp>
          <p:nvSpPr>
            <p:cNvPr id="15" name="TextBox 14"/>
            <p:cNvSpPr txBox="1"/>
            <p:nvPr/>
          </p:nvSpPr>
          <p:spPr>
            <a:xfrm>
              <a:off x="4286190" y="6573487"/>
              <a:ext cx="1411343" cy="553998"/>
            </a:xfrm>
            <a:prstGeom prst="rect">
              <a:avLst/>
            </a:prstGeom>
            <a:noFill/>
          </p:spPr>
          <p:txBody>
            <a:bodyPr vert="horz" wrap="square" rtlCol="0">
              <a:spAutoFit/>
            </a:bodyPr>
            <a:lstStyle/>
            <a:p>
              <a:pPr algn="l"/>
              <a:r>
                <a:rPr lang="en-US" sz="750" dirty="0" smtClean="0">
                  <a:solidFill>
                    <a:srgbClr val="000000"/>
                  </a:solidFill>
                  <a:latin typeface="Arial" panose="020B0604020202020204" pitchFamily="34" charset="0"/>
                </a:rPr>
                <a:t>RBC Capital Markets, LLC</a:t>
              </a:r>
            </a:p>
            <a:p>
              <a:pPr algn="l"/>
              <a:r>
                <a:rPr lang="en-US" sz="750" dirty="0" smtClean="0">
                  <a:solidFill>
                    <a:srgbClr val="000000"/>
                  </a:solidFill>
                  <a:latin typeface="Arial" panose="020B0604020202020204" pitchFamily="34" charset="0"/>
                </a:rPr>
                <a:t>200 Crescent Court</a:t>
              </a:r>
            </a:p>
            <a:p>
              <a:pPr algn="l"/>
              <a:r>
                <a:rPr lang="en-US" sz="750" dirty="0" smtClean="0">
                  <a:solidFill>
                    <a:srgbClr val="000000"/>
                  </a:solidFill>
                  <a:latin typeface="Arial" panose="020B0604020202020204" pitchFamily="34" charset="0"/>
                </a:rPr>
                <a:t>Suite 1500</a:t>
              </a:r>
            </a:p>
            <a:p>
              <a:pPr algn="l"/>
              <a:r>
                <a:rPr lang="en-US" sz="750" dirty="0" smtClean="0">
                  <a:solidFill>
                    <a:srgbClr val="000000"/>
                  </a:solidFill>
                  <a:latin typeface="Arial" panose="020B0604020202020204" pitchFamily="34" charset="0"/>
                </a:rPr>
                <a:t>Dallas, TX 75201</a:t>
              </a:r>
            </a:p>
          </p:txBody>
        </p:sp>
        <p:sp>
          <p:nvSpPr>
            <p:cNvPr id="16" name="TextBox 15"/>
            <p:cNvSpPr txBox="1"/>
            <p:nvPr/>
          </p:nvSpPr>
          <p:spPr>
            <a:xfrm>
              <a:off x="5416720" y="6758739"/>
              <a:ext cx="1417320" cy="584775"/>
            </a:xfrm>
            <a:prstGeom prst="rect">
              <a:avLst/>
            </a:prstGeom>
            <a:noFill/>
          </p:spPr>
          <p:txBody>
            <a:bodyPr vert="horz" wrap="square" rtlCol="0">
              <a:spAutoFit/>
            </a:bodyPr>
            <a:lstStyle/>
            <a:p>
              <a:pPr algn="r"/>
              <a:r>
                <a:rPr lang="en-US" sz="800" dirty="0" smtClean="0">
                  <a:solidFill>
                    <a:srgbClr val="000000"/>
                  </a:solidFill>
                  <a:latin typeface="Arial" panose="020B0604020202020204" pitchFamily="34" charset="0"/>
                </a:rPr>
                <a:t>Tel: (214) 989-1671</a:t>
              </a:r>
            </a:p>
            <a:p>
              <a:pPr algn="r"/>
              <a:r>
                <a:rPr lang="en-US" sz="800" dirty="0" smtClean="0">
                  <a:solidFill>
                    <a:srgbClr val="000000"/>
                  </a:solidFill>
                  <a:latin typeface="Arial" panose="020B0604020202020204" pitchFamily="34" charset="0"/>
                </a:rPr>
                <a:t>Fax: (214) 989-1650</a:t>
              </a:r>
            </a:p>
            <a:p>
              <a:pPr algn="r"/>
              <a:endParaRPr lang="en-US" sz="800" dirty="0">
                <a:solidFill>
                  <a:srgbClr val="000000"/>
                </a:solidFill>
                <a:latin typeface="Arial" panose="020B0604020202020204" pitchFamily="34" charset="0"/>
              </a:endParaRPr>
            </a:p>
            <a:p>
              <a:pPr algn="r"/>
              <a:r>
                <a:rPr lang="en-US" sz="800" dirty="0" smtClean="0">
                  <a:solidFill>
                    <a:srgbClr val="000000"/>
                  </a:solidFill>
                  <a:latin typeface="Arial" panose="020B0604020202020204" pitchFamily="34" charset="0"/>
                </a:rPr>
                <a:t>derek.honea@rbccm.com</a:t>
              </a:r>
            </a:p>
          </p:txBody>
        </p:sp>
      </p:grpSp>
    </p:spTree>
    <p:extLst>
      <p:ext uri="{BB962C8B-B14F-4D97-AF65-F5344CB8AC3E}">
        <p14:creationId xmlns:p14="http://schemas.microsoft.com/office/powerpoint/2010/main" val="2369812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4269" y="1748592"/>
            <a:ext cx="4050174" cy="1064994"/>
          </a:xfrm>
        </p:spPr>
        <p:txBody>
          <a:bodyPr/>
          <a:lstStyle/>
          <a:p>
            <a:r>
              <a:rPr lang="en-US" dirty="0" smtClean="0"/>
              <a:t>Section </a:t>
            </a:r>
            <a:r>
              <a:rPr lang="en-US" dirty="0"/>
              <a:t>2</a:t>
            </a:r>
          </a:p>
        </p:txBody>
      </p:sp>
      <p:sp>
        <p:nvSpPr>
          <p:cNvPr id="2" name="Title 1"/>
          <p:cNvSpPr>
            <a:spLocks noGrp="1"/>
          </p:cNvSpPr>
          <p:nvPr>
            <p:ph type="ctrTitle"/>
          </p:nvPr>
        </p:nvSpPr>
        <p:spPr>
          <a:xfrm>
            <a:off x="514269" y="790766"/>
            <a:ext cx="4458947" cy="584775"/>
          </a:xfrm>
        </p:spPr>
        <p:txBody>
          <a:bodyPr/>
          <a:lstStyle/>
          <a:p>
            <a:r>
              <a:rPr lang="en-US" dirty="0" smtClean="0"/>
              <a:t>Review of Crandall ISD Debt Profile</a:t>
            </a:r>
            <a:endParaRPr lang="en-US" dirty="0"/>
          </a:p>
        </p:txBody>
      </p:sp>
      <p:sp>
        <p:nvSpPr>
          <p:cNvPr id="4" name="sectionRBCPageID" hidden="1"/>
          <p:cNvSpPr txBox="1"/>
          <p:nvPr/>
        </p:nvSpPr>
        <p:spPr>
          <a:xfrm>
            <a:off x="12700" y="12700"/>
            <a:ext cx="12700" cy="2554545"/>
          </a:xfrm>
          <a:prstGeom prst="rect">
            <a:avLst/>
          </a:prstGeom>
          <a:noFill/>
        </p:spPr>
        <p:txBody>
          <a:bodyPr vert="horz" wrap="square" rtlCol="0">
            <a:spAutoFit/>
          </a:bodyPr>
          <a:lstStyle/>
          <a:p>
            <a:pPr algn="l"/>
            <a:r>
              <a:rPr lang="en-US" sz="1000" smtClean="0">
                <a:solidFill>
                  <a:srgbClr val="000000"/>
                </a:solidFill>
                <a:latin typeface="Arial" panose="020B0604020202020204" pitchFamily="34" charset="0"/>
              </a:rPr>
              <a:t>sectionRBCPageID</a:t>
            </a:r>
          </a:p>
        </p:txBody>
      </p:sp>
    </p:spTree>
    <p:extLst>
      <p:ext uri="{BB962C8B-B14F-4D97-AF65-F5344CB8AC3E}">
        <p14:creationId xmlns:p14="http://schemas.microsoft.com/office/powerpoint/2010/main" val="1638307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Box 82"/>
          <p:cNvSpPr txBox="1"/>
          <p:nvPr/>
        </p:nvSpPr>
        <p:spPr>
          <a:xfrm>
            <a:off x="388875" y="3432970"/>
            <a:ext cx="9267179" cy="1169327"/>
          </a:xfrm>
          <a:prstGeom prst="rect">
            <a:avLst/>
          </a:prstGeom>
          <a:noFill/>
        </p:spPr>
        <p:txBody>
          <a:bodyPr vert="horz" wrap="square" lIns="0" tIns="0" rIns="45720" bIns="45720" rtlCol="0" anchor="t" anchorCtr="0">
            <a:noAutofit/>
          </a:bodyPr>
          <a:lstStyle/>
          <a:p>
            <a:pPr marL="152400" lvl="2" indent="-149225" algn="just" defTabSz="1257300" fontAlgn="auto">
              <a:spcBef>
                <a:spcPts val="0"/>
              </a:spcBef>
              <a:spcAft>
                <a:spcPts val="400"/>
              </a:spcAft>
              <a:buClr>
                <a:srgbClr val="0060A9"/>
              </a:buClr>
              <a:buSzPct val="100000"/>
              <a:buFont typeface="Wingdings"/>
              <a:buChar char="§"/>
            </a:pPr>
            <a:r>
              <a:rPr lang="en-US" sz="1000" b="1" u="sng" dirty="0" smtClean="0">
                <a:solidFill>
                  <a:srgbClr val="0060A9"/>
                </a:solidFill>
                <a:latin typeface="Arial"/>
              </a:rPr>
              <a:t>May 2017</a:t>
            </a:r>
            <a:endParaRPr lang="en-US" sz="1000" b="1" u="sng" dirty="0">
              <a:solidFill>
                <a:srgbClr val="0060A9"/>
              </a:solidFill>
              <a:latin typeface="Arial"/>
            </a:endParaRPr>
          </a:p>
          <a:p>
            <a:pPr marL="171450" lvl="3" algn="just" defTabSz="1257300" fontAlgn="auto">
              <a:spcBef>
                <a:spcPts val="0"/>
              </a:spcBef>
              <a:spcAft>
                <a:spcPts val="1200"/>
              </a:spcAft>
              <a:buClr>
                <a:srgbClr val="0060A9"/>
              </a:buClr>
              <a:buSzPct val="100000"/>
            </a:pPr>
            <a:r>
              <a:rPr lang="en-US" sz="1000" dirty="0" smtClean="0">
                <a:solidFill>
                  <a:srgbClr val="000000"/>
                </a:solidFill>
                <a:latin typeface="Arial"/>
              </a:rPr>
              <a:t>RBCCM </a:t>
            </a:r>
            <a:r>
              <a:rPr lang="en-US" sz="1000" dirty="0">
                <a:solidFill>
                  <a:srgbClr val="000000"/>
                </a:solidFill>
                <a:latin typeface="Arial"/>
              </a:rPr>
              <a:t>worked with the District to plan for and pass </a:t>
            </a:r>
            <a:r>
              <a:rPr lang="en-US" sz="1000" dirty="0" smtClean="0">
                <a:solidFill>
                  <a:srgbClr val="000000"/>
                </a:solidFill>
                <a:latin typeface="Arial"/>
              </a:rPr>
              <a:t>(652 </a:t>
            </a:r>
            <a:r>
              <a:rPr lang="en-US" sz="1000" dirty="0">
                <a:solidFill>
                  <a:srgbClr val="000000"/>
                </a:solidFill>
                <a:latin typeface="Arial"/>
              </a:rPr>
              <a:t>votes for vs. </a:t>
            </a:r>
            <a:r>
              <a:rPr lang="en-US" sz="1000" dirty="0" smtClean="0">
                <a:solidFill>
                  <a:srgbClr val="000000"/>
                </a:solidFill>
                <a:latin typeface="Arial"/>
              </a:rPr>
              <a:t>192 </a:t>
            </a:r>
            <a:r>
              <a:rPr lang="en-US" sz="1000" dirty="0">
                <a:solidFill>
                  <a:srgbClr val="000000"/>
                </a:solidFill>
                <a:latin typeface="Arial"/>
              </a:rPr>
              <a:t>votes against) a </a:t>
            </a:r>
            <a:r>
              <a:rPr lang="en-US" sz="1000" dirty="0" smtClean="0">
                <a:solidFill>
                  <a:srgbClr val="000000"/>
                </a:solidFill>
                <a:latin typeface="Arial"/>
              </a:rPr>
              <a:t>$125,000,000 </a:t>
            </a:r>
            <a:r>
              <a:rPr lang="en-US" sz="1000" dirty="0">
                <a:solidFill>
                  <a:srgbClr val="000000"/>
                </a:solidFill>
                <a:latin typeface="Arial"/>
              </a:rPr>
              <a:t>bond </a:t>
            </a:r>
            <a:r>
              <a:rPr lang="en-US" sz="1000" dirty="0" smtClean="0">
                <a:solidFill>
                  <a:srgbClr val="000000"/>
                </a:solidFill>
                <a:latin typeface="Arial"/>
              </a:rPr>
              <a:t>election. To date, the District has issued $95,000,000 of the $125,000,000 authorized as outlined below:</a:t>
            </a:r>
          </a:p>
          <a:p>
            <a:pPr marL="171450" lvl="3" algn="just" defTabSz="1257300" fontAlgn="auto">
              <a:spcBef>
                <a:spcPts val="0"/>
              </a:spcBef>
              <a:spcAft>
                <a:spcPts val="1200"/>
              </a:spcAft>
              <a:buClr>
                <a:srgbClr val="0060A9"/>
              </a:buClr>
              <a:buSzPct val="100000"/>
            </a:pPr>
            <a:r>
              <a:rPr lang="en-US" sz="1000" dirty="0" smtClean="0">
                <a:solidFill>
                  <a:srgbClr val="000000"/>
                </a:solidFill>
                <a:latin typeface="Arial"/>
              </a:rPr>
              <a:t>July 2017 – The District issued $33,430,000 of school building bonds which generated $35,000,000 of proceeds to the District. </a:t>
            </a:r>
          </a:p>
          <a:p>
            <a:pPr marL="171450" lvl="3" algn="just" defTabSz="1257300" fontAlgn="auto">
              <a:spcBef>
                <a:spcPts val="0"/>
              </a:spcBef>
              <a:spcAft>
                <a:spcPts val="1200"/>
              </a:spcAft>
              <a:buClr>
                <a:srgbClr val="0060A9"/>
              </a:buClr>
              <a:buSzPct val="100000"/>
            </a:pPr>
            <a:r>
              <a:rPr lang="en-US" sz="1000" dirty="0" smtClean="0">
                <a:solidFill>
                  <a:srgbClr val="000000"/>
                </a:solidFill>
                <a:latin typeface="Arial"/>
              </a:rPr>
              <a:t>August 2020 -  The </a:t>
            </a:r>
            <a:r>
              <a:rPr lang="en-US" sz="1000" dirty="0">
                <a:solidFill>
                  <a:srgbClr val="000000"/>
                </a:solidFill>
                <a:latin typeface="Arial"/>
              </a:rPr>
              <a:t>District issued </a:t>
            </a:r>
            <a:r>
              <a:rPr lang="en-US" sz="1000" dirty="0" smtClean="0">
                <a:solidFill>
                  <a:srgbClr val="000000"/>
                </a:solidFill>
                <a:latin typeface="Arial"/>
              </a:rPr>
              <a:t>$52,800,000 </a:t>
            </a:r>
            <a:r>
              <a:rPr lang="en-US" sz="1000" dirty="0">
                <a:solidFill>
                  <a:srgbClr val="000000"/>
                </a:solidFill>
                <a:latin typeface="Arial"/>
              </a:rPr>
              <a:t>of school building bonds which generated </a:t>
            </a:r>
            <a:r>
              <a:rPr lang="en-US" sz="1000" dirty="0" smtClean="0">
                <a:solidFill>
                  <a:srgbClr val="000000"/>
                </a:solidFill>
                <a:latin typeface="Arial"/>
              </a:rPr>
              <a:t>$60,000,000 </a:t>
            </a:r>
            <a:r>
              <a:rPr lang="en-US" sz="1000" dirty="0">
                <a:solidFill>
                  <a:srgbClr val="000000"/>
                </a:solidFill>
                <a:latin typeface="Arial"/>
              </a:rPr>
              <a:t>of proceeds to the District. </a:t>
            </a:r>
          </a:p>
          <a:p>
            <a:pPr marL="171450" lvl="3" algn="just" defTabSz="1257300" fontAlgn="auto">
              <a:spcBef>
                <a:spcPts val="0"/>
              </a:spcBef>
              <a:spcAft>
                <a:spcPts val="1200"/>
              </a:spcAft>
              <a:buClr>
                <a:srgbClr val="0060A9"/>
              </a:buClr>
              <a:buSzPct val="100000"/>
            </a:pPr>
            <a:r>
              <a:rPr lang="en-US" sz="1000" dirty="0" smtClean="0">
                <a:solidFill>
                  <a:srgbClr val="000000"/>
                </a:solidFill>
                <a:latin typeface="Arial"/>
              </a:rPr>
              <a:t> </a:t>
            </a:r>
          </a:p>
          <a:p>
            <a:pPr marL="171450" lvl="3" algn="just" defTabSz="1257300" fontAlgn="auto">
              <a:spcBef>
                <a:spcPts val="0"/>
              </a:spcBef>
              <a:spcAft>
                <a:spcPts val="1200"/>
              </a:spcAft>
              <a:buClr>
                <a:srgbClr val="0060A9"/>
              </a:buClr>
              <a:buSzPct val="100000"/>
            </a:pPr>
            <a:endParaRPr lang="en-US" sz="1000" dirty="0" smtClean="0">
              <a:solidFill>
                <a:srgbClr val="000000"/>
              </a:solidFill>
              <a:latin typeface="Arial"/>
            </a:endParaRPr>
          </a:p>
          <a:p>
            <a:pPr marL="171450" lvl="3" algn="just" defTabSz="1257300" fontAlgn="auto">
              <a:spcBef>
                <a:spcPts val="0"/>
              </a:spcBef>
              <a:spcAft>
                <a:spcPts val="1200"/>
              </a:spcAft>
              <a:buClr>
                <a:srgbClr val="0060A9"/>
              </a:buClr>
              <a:buSzPct val="100000"/>
            </a:pPr>
            <a:r>
              <a:rPr lang="en-US" sz="1000" dirty="0">
                <a:solidFill>
                  <a:srgbClr val="000000"/>
                </a:solidFill>
                <a:latin typeface="Arial"/>
              </a:rPr>
              <a:t>	</a:t>
            </a:r>
            <a:r>
              <a:rPr lang="en-US" sz="1000" dirty="0" smtClean="0">
                <a:solidFill>
                  <a:srgbClr val="000000"/>
                </a:solidFill>
                <a:latin typeface="Arial"/>
              </a:rPr>
              <a:t>  </a:t>
            </a:r>
          </a:p>
          <a:p>
            <a:pPr marL="609445" lvl="3" indent="-149225" algn="just" defTabSz="1257300" fontAlgn="auto">
              <a:spcBef>
                <a:spcPts val="0"/>
              </a:spcBef>
              <a:spcAft>
                <a:spcPts val="400"/>
              </a:spcAft>
              <a:buClr>
                <a:srgbClr val="0060A9"/>
              </a:buClr>
              <a:buSzPct val="100000"/>
              <a:buFont typeface="Wingdings"/>
              <a:buChar char="§"/>
            </a:pPr>
            <a:endParaRPr lang="en-US" sz="1000" b="1" u="sng" dirty="0">
              <a:solidFill>
                <a:srgbClr val="0060A9"/>
              </a:solidFill>
              <a:latin typeface="Arial"/>
            </a:endParaRPr>
          </a:p>
          <a:p>
            <a:pPr marL="3175" lvl="2" algn="just" fontAlgn="auto">
              <a:spcBef>
                <a:spcPts val="0"/>
              </a:spcBef>
              <a:spcAft>
                <a:spcPts val="1200"/>
              </a:spcAft>
              <a:buClr>
                <a:srgbClr val="0060A9"/>
              </a:buClr>
              <a:buSzPct val="100000"/>
            </a:pPr>
            <a:endParaRPr lang="en-US" sz="1000" dirty="0">
              <a:solidFill>
                <a:srgbClr val="000000"/>
              </a:solidFill>
              <a:latin typeface="Arial"/>
            </a:endParaRPr>
          </a:p>
        </p:txBody>
      </p:sp>
      <p:sp>
        <p:nvSpPr>
          <p:cNvPr id="92" name="Subheading 3"/>
          <p:cNvSpPr>
            <a:spLocks noChangeArrowheads="1"/>
          </p:cNvSpPr>
          <p:nvPr/>
        </p:nvSpPr>
        <p:spPr bwMode="auto">
          <a:xfrm>
            <a:off x="393345" y="877644"/>
            <a:ext cx="9260980" cy="184666"/>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p>
            <a:pPr algn="l" defTabSz="995164"/>
            <a:r>
              <a:rPr lang="en-GB" sz="1200" dirty="0" smtClean="0">
                <a:solidFill>
                  <a:srgbClr val="0060A9"/>
                </a:solidFill>
                <a:latin typeface="Arial"/>
              </a:rPr>
              <a:t>RBCCM Experience with the District</a:t>
            </a:r>
            <a:endParaRPr lang="en-GB" sz="1200" dirty="0">
              <a:solidFill>
                <a:srgbClr val="0060A9"/>
              </a:solidFill>
              <a:latin typeface="Arial"/>
            </a:endParaRPr>
          </a:p>
        </p:txBody>
      </p:sp>
      <p:sp>
        <p:nvSpPr>
          <p:cNvPr id="96" name="Tagline 1"/>
          <p:cNvSpPr txBox="1"/>
          <p:nvPr/>
        </p:nvSpPr>
        <p:spPr>
          <a:xfrm>
            <a:off x="393192" y="6804980"/>
            <a:ext cx="9262872" cy="383154"/>
          </a:xfrm>
          <a:prstGeom prst="rect">
            <a:avLst/>
          </a:prstGeom>
          <a:solidFill>
            <a:srgbClr val="003263"/>
          </a:solidFill>
        </p:spPr>
        <p:txBody>
          <a:bodyPr vert="horz" rtlCol="0" anchor="ctr">
            <a:noAutofit/>
          </a:bodyPr>
          <a:lstStyle/>
          <a:p>
            <a:pPr algn="ctr" fontAlgn="auto">
              <a:spcBef>
                <a:spcPts val="0"/>
              </a:spcBef>
              <a:spcAft>
                <a:spcPts val="0"/>
              </a:spcAft>
            </a:pPr>
            <a:r>
              <a:rPr lang="en-US" sz="1000" b="1" dirty="0" smtClean="0">
                <a:solidFill>
                  <a:srgbClr val="FFFFFF"/>
                </a:solidFill>
                <a:latin typeface="Arial"/>
              </a:rPr>
              <a:t>RBCCM </a:t>
            </a:r>
            <a:r>
              <a:rPr lang="en-US" sz="1000" b="1" dirty="0">
                <a:solidFill>
                  <a:srgbClr val="FFFFFF"/>
                </a:solidFill>
                <a:latin typeface="Arial"/>
              </a:rPr>
              <a:t>has </a:t>
            </a:r>
            <a:r>
              <a:rPr lang="en-US" sz="1000" b="1" dirty="0">
                <a:solidFill>
                  <a:schemeClr val="bg1"/>
                </a:solidFill>
                <a:latin typeface="Arial"/>
              </a:rPr>
              <a:t>worked with the District to successfully pass </a:t>
            </a:r>
            <a:r>
              <a:rPr lang="en-US" sz="1000" b="1" dirty="0" smtClean="0">
                <a:solidFill>
                  <a:schemeClr val="bg1"/>
                </a:solidFill>
                <a:latin typeface="Arial"/>
              </a:rPr>
              <a:t>1 </a:t>
            </a:r>
            <a:r>
              <a:rPr lang="en-US" sz="1000" b="1" dirty="0">
                <a:solidFill>
                  <a:schemeClr val="bg1"/>
                </a:solidFill>
                <a:latin typeface="Arial"/>
              </a:rPr>
              <a:t>bond </a:t>
            </a:r>
            <a:r>
              <a:rPr lang="en-US" sz="1000" b="1" dirty="0" smtClean="0">
                <a:solidFill>
                  <a:schemeClr val="bg1"/>
                </a:solidFill>
                <a:latin typeface="Arial"/>
              </a:rPr>
              <a:t>election, </a:t>
            </a:r>
            <a:r>
              <a:rPr lang="en-US" sz="1000" b="1" dirty="0">
                <a:solidFill>
                  <a:schemeClr val="bg1"/>
                </a:solidFill>
                <a:latin typeface="Arial"/>
              </a:rPr>
              <a:t>implement </a:t>
            </a:r>
            <a:r>
              <a:rPr lang="en-US" sz="1000" b="1" dirty="0" smtClean="0">
                <a:solidFill>
                  <a:schemeClr val="bg1"/>
                </a:solidFill>
                <a:latin typeface="Arial"/>
              </a:rPr>
              <a:t>4 </a:t>
            </a:r>
            <a:r>
              <a:rPr lang="en-US" sz="1000" b="1" dirty="0">
                <a:solidFill>
                  <a:schemeClr val="bg1"/>
                </a:solidFill>
                <a:latin typeface="Arial"/>
              </a:rPr>
              <a:t>refunding bond </a:t>
            </a:r>
            <a:r>
              <a:rPr lang="en-US" sz="1000" b="1" dirty="0" smtClean="0">
                <a:solidFill>
                  <a:schemeClr val="bg1"/>
                </a:solidFill>
                <a:latin typeface="Arial"/>
              </a:rPr>
              <a:t>programs and 2 cash redemptions </a:t>
            </a:r>
            <a:r>
              <a:rPr lang="en-US" sz="1000" b="1" dirty="0">
                <a:solidFill>
                  <a:schemeClr val="bg1"/>
                </a:solidFill>
                <a:latin typeface="Arial"/>
              </a:rPr>
              <a:t>that </a:t>
            </a:r>
            <a:r>
              <a:rPr lang="en-US" sz="1000" b="1" dirty="0" smtClean="0">
                <a:solidFill>
                  <a:schemeClr val="bg1"/>
                </a:solidFill>
                <a:latin typeface="Arial"/>
              </a:rPr>
              <a:t>resulted in almost $5.5 million in aggregate debt service savings for the District. </a:t>
            </a:r>
            <a:endParaRPr lang="en-US" sz="1000" b="1" dirty="0">
              <a:solidFill>
                <a:schemeClr val="bg1"/>
              </a:solidFill>
              <a:latin typeface="Arial"/>
            </a:endParaRPr>
          </a:p>
        </p:txBody>
      </p:sp>
      <p:grpSp>
        <p:nvGrpSpPr>
          <p:cNvPr id="4" name="Group 3"/>
          <p:cNvGrpSpPr/>
          <p:nvPr/>
        </p:nvGrpSpPr>
        <p:grpSpPr>
          <a:xfrm>
            <a:off x="1036887" y="4830967"/>
            <a:ext cx="8030548" cy="1595367"/>
            <a:chOff x="1167516" y="4929178"/>
            <a:chExt cx="8030548" cy="1595367"/>
          </a:xfrm>
        </p:grpSpPr>
        <p:pic>
          <p:nvPicPr>
            <p:cNvPr id="2" name="Picture 1"/>
            <p:cNvPicPr>
              <a:picLocks noChangeAspect="1"/>
            </p:cNvPicPr>
            <p:nvPr/>
          </p:nvPicPr>
          <p:blipFill>
            <a:blip r:embed="rId3"/>
            <a:stretch>
              <a:fillRect/>
            </a:stretch>
          </p:blipFill>
          <p:spPr>
            <a:xfrm>
              <a:off x="5153236" y="4929178"/>
              <a:ext cx="4044828" cy="1090494"/>
            </a:xfrm>
            <a:prstGeom prst="rect">
              <a:avLst/>
            </a:prstGeom>
          </p:spPr>
        </p:pic>
        <p:pic>
          <p:nvPicPr>
            <p:cNvPr id="3" name="Picture 2"/>
            <p:cNvPicPr>
              <a:picLocks noChangeAspect="1"/>
            </p:cNvPicPr>
            <p:nvPr/>
          </p:nvPicPr>
          <p:blipFill>
            <a:blip r:embed="rId4"/>
            <a:stretch>
              <a:fillRect/>
            </a:stretch>
          </p:blipFill>
          <p:spPr>
            <a:xfrm>
              <a:off x="1167516" y="4929178"/>
              <a:ext cx="3628029" cy="1595367"/>
            </a:xfrm>
            <a:prstGeom prst="rect">
              <a:avLst/>
            </a:prstGeom>
          </p:spPr>
        </p:pic>
      </p:grpSp>
      <p:grpSp>
        <p:nvGrpSpPr>
          <p:cNvPr id="12" name="Group 11"/>
          <p:cNvGrpSpPr/>
          <p:nvPr/>
        </p:nvGrpSpPr>
        <p:grpSpPr>
          <a:xfrm>
            <a:off x="368294" y="1182811"/>
            <a:ext cx="9308340" cy="1993605"/>
            <a:chOff x="368295" y="1164252"/>
            <a:chExt cx="9308340" cy="1993605"/>
          </a:xfrm>
        </p:grpSpPr>
        <p:grpSp>
          <p:nvGrpSpPr>
            <p:cNvPr id="93" name="HeadingTitle 12"/>
            <p:cNvGrpSpPr/>
            <p:nvPr/>
          </p:nvGrpSpPr>
          <p:grpSpPr bwMode="gray">
            <a:xfrm>
              <a:off x="389741" y="1164252"/>
              <a:ext cx="9265449" cy="198694"/>
              <a:chOff x="393192" y="1457590"/>
              <a:chExt cx="4553712" cy="90113"/>
            </a:xfrm>
          </p:grpSpPr>
          <p:sp>
            <p:nvSpPr>
              <p:cNvPr id="94" name="TextBox 93"/>
              <p:cNvSpPr txBox="1"/>
              <p:nvPr/>
            </p:nvSpPr>
            <p:spPr bwMode="gray">
              <a:xfrm>
                <a:off x="393192" y="1457590"/>
                <a:ext cx="4553712" cy="8654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a:solidFill>
                      <a:prstClr val="black"/>
                    </a:solidFill>
                  </a14:hiddenLine>
                </a:ext>
              </a:extLst>
            </p:spPr>
            <p:txBody>
              <a:bodyPr vert="horz" wrap="square" lIns="0" tIns="0" rIns="36576" bIns="36576" rtlCol="0" anchor="b" anchorCtr="0">
                <a:spAutoFit/>
              </a:bodyPr>
              <a:lstStyle/>
              <a:p>
                <a:pPr algn="l" fontAlgn="auto">
                  <a:spcBef>
                    <a:spcPts val="0"/>
                  </a:spcBef>
                  <a:spcAft>
                    <a:spcPts val="0"/>
                  </a:spcAft>
                </a:pPr>
                <a:r>
                  <a:rPr lang="en-US" sz="1000" b="1" dirty="0" smtClean="0">
                    <a:solidFill>
                      <a:srgbClr val="0060A9"/>
                    </a:solidFill>
                    <a:latin typeface="Arial"/>
                  </a:rPr>
                  <a:t>RBCCM has assisted the District with all aspects of debt management over the last 7 years.  </a:t>
                </a:r>
                <a:endParaRPr lang="en-US" sz="1000" b="1" dirty="0">
                  <a:solidFill>
                    <a:srgbClr val="0060A9"/>
                  </a:solidFill>
                  <a:latin typeface="Arial"/>
                </a:endParaRPr>
              </a:p>
            </p:txBody>
          </p:sp>
          <p:cxnSp>
            <p:nvCxnSpPr>
              <p:cNvPr id="95" name="Straight Connector 94"/>
              <p:cNvCxnSpPr/>
              <p:nvPr/>
            </p:nvCxnSpPr>
            <p:spPr bwMode="gray">
              <a:xfrm>
                <a:off x="393192" y="1547703"/>
                <a:ext cx="4553712" cy="0"/>
              </a:xfrm>
              <a:prstGeom prst="line">
                <a:avLst/>
              </a:prstGeom>
              <a:noFill/>
              <a:ln w="9525" cap="flat" cmpd="sng" algn="ctr">
                <a:solidFill>
                  <a:srgbClr val="ADC2D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11" name="Group 10"/>
            <p:cNvGrpSpPr/>
            <p:nvPr/>
          </p:nvGrpSpPr>
          <p:grpSpPr>
            <a:xfrm>
              <a:off x="368295" y="1440956"/>
              <a:ext cx="9308340" cy="1716901"/>
              <a:chOff x="345985" y="1596198"/>
              <a:chExt cx="9308340" cy="1716901"/>
            </a:xfrm>
          </p:grpSpPr>
          <p:grpSp>
            <p:nvGrpSpPr>
              <p:cNvPr id="9" name="Group 8"/>
              <p:cNvGrpSpPr/>
              <p:nvPr/>
            </p:nvGrpSpPr>
            <p:grpSpPr>
              <a:xfrm>
                <a:off x="3860664" y="1597649"/>
                <a:ext cx="1097281" cy="1714993"/>
                <a:chOff x="3364999" y="1598106"/>
                <a:chExt cx="1097281" cy="1714993"/>
              </a:xfrm>
            </p:grpSpPr>
            <p:grpSp>
              <p:nvGrpSpPr>
                <p:cNvPr id="84" name="Group 83"/>
                <p:cNvGrpSpPr/>
                <p:nvPr/>
              </p:nvGrpSpPr>
              <p:grpSpPr>
                <a:xfrm>
                  <a:off x="3364999" y="1598106"/>
                  <a:ext cx="1097281" cy="1714993"/>
                  <a:chOff x="-1259503" y="1347916"/>
                  <a:chExt cx="1468890" cy="2330928"/>
                </a:xfrm>
              </p:grpSpPr>
              <p:sp>
                <p:nvSpPr>
                  <p:cNvPr id="85" name="Rectangle 84"/>
                  <p:cNvSpPr>
                    <a:spLocks noChangeArrowheads="1"/>
                  </p:cNvSpPr>
                  <p:nvPr/>
                </p:nvSpPr>
                <p:spPr bwMode="gray">
                  <a:xfrm>
                    <a:off x="-1259502" y="1347916"/>
                    <a:ext cx="1468889" cy="2330928"/>
                  </a:xfrm>
                  <a:prstGeom prst="rect">
                    <a:avLst/>
                  </a:prstGeom>
                  <a:solidFill>
                    <a:schemeClr val="bg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7" tIns="91417" rIns="91417" bIns="91417"/>
                  <a:lstStyle/>
                  <a:p>
                    <a:pPr defTabSz="990303" eaLnBrk="0" hangingPunct="0">
                      <a:spcBef>
                        <a:spcPct val="50000"/>
                      </a:spcBef>
                    </a:pPr>
                    <a:endParaRPr lang="en-US">
                      <a:solidFill>
                        <a:srgbClr val="000000"/>
                      </a:solidFill>
                    </a:endParaRPr>
                  </a:p>
                </p:txBody>
              </p:sp>
              <p:sp>
                <p:nvSpPr>
                  <p:cNvPr id="86" name="Text Box 8"/>
                  <p:cNvSpPr txBox="1">
                    <a:spLocks noChangeArrowheads="1"/>
                  </p:cNvSpPr>
                  <p:nvPr/>
                </p:nvSpPr>
                <p:spPr bwMode="gray">
                  <a:xfrm>
                    <a:off x="-1211212" y="2738335"/>
                    <a:ext cx="1372309" cy="258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995" tIns="17995" rIns="17995" bIns="17995" anchor="ctr">
                    <a:spAutoFit/>
                  </a:bodyPr>
                  <a:lstStyle>
                    <a:lvl1pPr defTabSz="990600">
                      <a:defRPr>
                        <a:solidFill>
                          <a:schemeClr val="tx1"/>
                        </a:solidFill>
                        <a:latin typeface="Arial" pitchFamily="34" charset="0"/>
                      </a:defRPr>
                    </a:lvl1pPr>
                    <a:lvl2pPr defTabSz="990600">
                      <a:defRPr>
                        <a:solidFill>
                          <a:schemeClr val="tx1"/>
                        </a:solidFill>
                        <a:latin typeface="Arial" pitchFamily="34" charset="0"/>
                      </a:defRPr>
                    </a:lvl2pPr>
                    <a:lvl3pPr defTabSz="990600">
                      <a:defRPr>
                        <a:solidFill>
                          <a:schemeClr val="tx1"/>
                        </a:solidFill>
                        <a:latin typeface="Arial" pitchFamily="34" charset="0"/>
                      </a:defRPr>
                    </a:lvl3pPr>
                    <a:lvl4pPr defTabSz="990600">
                      <a:defRPr>
                        <a:solidFill>
                          <a:schemeClr val="tx1"/>
                        </a:solidFill>
                        <a:latin typeface="Arial" pitchFamily="34" charset="0"/>
                      </a:defRPr>
                    </a:lvl4pPr>
                    <a:lvl5pPr defTabSz="990600">
                      <a:defRPr>
                        <a:solidFill>
                          <a:schemeClr val="tx1"/>
                        </a:solidFill>
                        <a:latin typeface="Arial" pitchFamily="34" charset="0"/>
                      </a:defRPr>
                    </a:lvl5pPr>
                    <a:lvl6pPr defTabSz="990600" fontAlgn="base">
                      <a:spcBef>
                        <a:spcPct val="0"/>
                      </a:spcBef>
                      <a:spcAft>
                        <a:spcPct val="0"/>
                      </a:spcAft>
                      <a:defRPr>
                        <a:solidFill>
                          <a:schemeClr val="tx1"/>
                        </a:solidFill>
                        <a:latin typeface="Arial" pitchFamily="34" charset="0"/>
                      </a:defRPr>
                    </a:lvl6pPr>
                    <a:lvl7pPr defTabSz="990600" fontAlgn="base">
                      <a:spcBef>
                        <a:spcPct val="0"/>
                      </a:spcBef>
                      <a:spcAft>
                        <a:spcPct val="0"/>
                      </a:spcAft>
                      <a:defRPr>
                        <a:solidFill>
                          <a:schemeClr val="tx1"/>
                        </a:solidFill>
                        <a:latin typeface="Arial" pitchFamily="34" charset="0"/>
                      </a:defRPr>
                    </a:lvl7pPr>
                    <a:lvl8pPr defTabSz="990600" fontAlgn="base">
                      <a:spcBef>
                        <a:spcPct val="0"/>
                      </a:spcBef>
                      <a:spcAft>
                        <a:spcPct val="0"/>
                      </a:spcAft>
                      <a:defRPr>
                        <a:solidFill>
                          <a:schemeClr val="tx1"/>
                        </a:solidFill>
                        <a:latin typeface="Arial" pitchFamily="34" charset="0"/>
                      </a:defRPr>
                    </a:lvl8pPr>
                    <a:lvl9pPr defTabSz="990600" fontAlgn="base">
                      <a:spcBef>
                        <a:spcPct val="0"/>
                      </a:spcBef>
                      <a:spcAft>
                        <a:spcPct val="0"/>
                      </a:spcAft>
                      <a:defRPr>
                        <a:solidFill>
                          <a:schemeClr val="tx1"/>
                        </a:solidFill>
                        <a:latin typeface="Arial" pitchFamily="34" charset="0"/>
                      </a:defRPr>
                    </a:lvl9pPr>
                  </a:lstStyle>
                  <a:p>
                    <a:pPr eaLnBrk="0" hangingPunct="0">
                      <a:spcBef>
                        <a:spcPct val="50000"/>
                      </a:spcBef>
                    </a:pPr>
                    <a:r>
                      <a:rPr lang="en-US" b="1" dirty="0" smtClean="0">
                        <a:solidFill>
                          <a:srgbClr val="003263"/>
                        </a:solidFill>
                      </a:rPr>
                      <a:t>$33,430,000</a:t>
                    </a:r>
                    <a:endParaRPr lang="en-US" b="1" dirty="0">
                      <a:solidFill>
                        <a:srgbClr val="003263"/>
                      </a:solidFill>
                    </a:endParaRPr>
                  </a:p>
                </p:txBody>
              </p:sp>
              <p:sp>
                <p:nvSpPr>
                  <p:cNvPr id="87" name="Text Box 9"/>
                  <p:cNvSpPr txBox="1">
                    <a:spLocks noChangeArrowheads="1"/>
                  </p:cNvSpPr>
                  <p:nvPr/>
                </p:nvSpPr>
                <p:spPr bwMode="gray">
                  <a:xfrm>
                    <a:off x="-1211212" y="3223361"/>
                    <a:ext cx="1372309" cy="384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995" tIns="17995" rIns="17995" bIns="17995" anchor="b" anchorCtr="1">
                    <a:spAutoFit/>
                  </a:bodyPr>
                  <a:lstStyle>
                    <a:lvl1pPr defTabSz="990600">
                      <a:defRPr>
                        <a:solidFill>
                          <a:schemeClr val="tx1"/>
                        </a:solidFill>
                        <a:latin typeface="Arial" pitchFamily="34" charset="0"/>
                      </a:defRPr>
                    </a:lvl1pPr>
                    <a:lvl2pPr defTabSz="990600">
                      <a:defRPr>
                        <a:solidFill>
                          <a:schemeClr val="tx1"/>
                        </a:solidFill>
                        <a:latin typeface="Arial" pitchFamily="34" charset="0"/>
                      </a:defRPr>
                    </a:lvl2pPr>
                    <a:lvl3pPr defTabSz="990600">
                      <a:defRPr>
                        <a:solidFill>
                          <a:schemeClr val="tx1"/>
                        </a:solidFill>
                        <a:latin typeface="Arial" pitchFamily="34" charset="0"/>
                      </a:defRPr>
                    </a:lvl3pPr>
                    <a:lvl4pPr defTabSz="990600">
                      <a:defRPr>
                        <a:solidFill>
                          <a:schemeClr val="tx1"/>
                        </a:solidFill>
                        <a:latin typeface="Arial" pitchFamily="34" charset="0"/>
                      </a:defRPr>
                    </a:lvl4pPr>
                    <a:lvl5pPr defTabSz="990600">
                      <a:defRPr>
                        <a:solidFill>
                          <a:schemeClr val="tx1"/>
                        </a:solidFill>
                        <a:latin typeface="Arial" pitchFamily="34" charset="0"/>
                      </a:defRPr>
                    </a:lvl5pPr>
                    <a:lvl6pPr defTabSz="990600" fontAlgn="base">
                      <a:spcBef>
                        <a:spcPct val="0"/>
                      </a:spcBef>
                      <a:spcAft>
                        <a:spcPct val="0"/>
                      </a:spcAft>
                      <a:defRPr>
                        <a:solidFill>
                          <a:schemeClr val="tx1"/>
                        </a:solidFill>
                        <a:latin typeface="Arial" pitchFamily="34" charset="0"/>
                      </a:defRPr>
                    </a:lvl6pPr>
                    <a:lvl7pPr defTabSz="990600" fontAlgn="base">
                      <a:spcBef>
                        <a:spcPct val="0"/>
                      </a:spcBef>
                      <a:spcAft>
                        <a:spcPct val="0"/>
                      </a:spcAft>
                      <a:defRPr>
                        <a:solidFill>
                          <a:schemeClr val="tx1"/>
                        </a:solidFill>
                        <a:latin typeface="Arial" pitchFamily="34" charset="0"/>
                      </a:defRPr>
                    </a:lvl7pPr>
                    <a:lvl8pPr defTabSz="990600" fontAlgn="base">
                      <a:spcBef>
                        <a:spcPct val="0"/>
                      </a:spcBef>
                      <a:spcAft>
                        <a:spcPct val="0"/>
                      </a:spcAft>
                      <a:defRPr>
                        <a:solidFill>
                          <a:schemeClr val="tx1"/>
                        </a:solidFill>
                        <a:latin typeface="Arial" pitchFamily="34" charset="0"/>
                      </a:defRPr>
                    </a:lvl8pPr>
                    <a:lvl9pPr defTabSz="990600" fontAlgn="base">
                      <a:spcBef>
                        <a:spcPct val="0"/>
                      </a:spcBef>
                      <a:spcAft>
                        <a:spcPct val="0"/>
                      </a:spcAft>
                      <a:defRPr>
                        <a:solidFill>
                          <a:schemeClr val="tx1"/>
                        </a:solidFill>
                        <a:latin typeface="Arial" pitchFamily="34" charset="0"/>
                      </a:defRPr>
                    </a:lvl9pPr>
                  </a:lstStyle>
                  <a:p>
                    <a:pPr eaLnBrk="0" hangingPunct="0">
                      <a:spcBef>
                        <a:spcPts val="0"/>
                      </a:spcBef>
                    </a:pPr>
                    <a:r>
                      <a:rPr lang="en-US" sz="800" dirty="0" smtClean="0">
                        <a:solidFill>
                          <a:srgbClr val="003263"/>
                        </a:solidFill>
                      </a:rPr>
                      <a:t>Financial Advisor</a:t>
                    </a:r>
                    <a:r>
                      <a:rPr lang="en-US" sz="800" dirty="0">
                        <a:solidFill>
                          <a:srgbClr val="003263"/>
                        </a:solidFill>
                      </a:rPr>
                      <a:t/>
                    </a:r>
                    <a:br>
                      <a:rPr lang="en-US" sz="800" dirty="0">
                        <a:solidFill>
                          <a:srgbClr val="003263"/>
                        </a:solidFill>
                      </a:rPr>
                    </a:br>
                    <a:r>
                      <a:rPr lang="en-US" sz="800" i="1" dirty="0" smtClean="0">
                        <a:solidFill>
                          <a:srgbClr val="003263"/>
                        </a:solidFill>
                      </a:rPr>
                      <a:t>July 2017</a:t>
                    </a:r>
                    <a:endParaRPr lang="en-US" sz="800" i="1" dirty="0">
                      <a:solidFill>
                        <a:srgbClr val="003263"/>
                      </a:solidFill>
                    </a:endParaRPr>
                  </a:p>
                </p:txBody>
              </p:sp>
              <p:sp>
                <p:nvSpPr>
                  <p:cNvPr id="88" name="Text Box 10"/>
                  <p:cNvSpPr txBox="1">
                    <a:spLocks noChangeArrowheads="1"/>
                  </p:cNvSpPr>
                  <p:nvPr/>
                </p:nvSpPr>
                <p:spPr bwMode="gray">
                  <a:xfrm>
                    <a:off x="-1259503" y="2226100"/>
                    <a:ext cx="1468890" cy="384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7995" tIns="17995" rIns="17995" bIns="17995" anchorCtr="1">
                    <a:spAutoFit/>
                  </a:bodyPr>
                  <a:lstStyle>
                    <a:lvl1pPr defTabSz="990600">
                      <a:defRPr>
                        <a:solidFill>
                          <a:schemeClr val="tx1"/>
                        </a:solidFill>
                        <a:latin typeface="Arial" pitchFamily="34" charset="0"/>
                      </a:defRPr>
                    </a:lvl1pPr>
                    <a:lvl2pPr defTabSz="990600">
                      <a:defRPr>
                        <a:solidFill>
                          <a:schemeClr val="tx1"/>
                        </a:solidFill>
                        <a:latin typeface="Arial" pitchFamily="34" charset="0"/>
                      </a:defRPr>
                    </a:lvl2pPr>
                    <a:lvl3pPr defTabSz="990600">
                      <a:defRPr>
                        <a:solidFill>
                          <a:schemeClr val="tx1"/>
                        </a:solidFill>
                        <a:latin typeface="Arial" pitchFamily="34" charset="0"/>
                      </a:defRPr>
                    </a:lvl3pPr>
                    <a:lvl4pPr defTabSz="990600">
                      <a:defRPr>
                        <a:solidFill>
                          <a:schemeClr val="tx1"/>
                        </a:solidFill>
                        <a:latin typeface="Arial" pitchFamily="34" charset="0"/>
                      </a:defRPr>
                    </a:lvl4pPr>
                    <a:lvl5pPr defTabSz="990600">
                      <a:defRPr>
                        <a:solidFill>
                          <a:schemeClr val="tx1"/>
                        </a:solidFill>
                        <a:latin typeface="Arial" pitchFamily="34" charset="0"/>
                      </a:defRPr>
                    </a:lvl5pPr>
                    <a:lvl6pPr defTabSz="990600" fontAlgn="base">
                      <a:spcBef>
                        <a:spcPct val="0"/>
                      </a:spcBef>
                      <a:spcAft>
                        <a:spcPct val="0"/>
                      </a:spcAft>
                      <a:defRPr>
                        <a:solidFill>
                          <a:schemeClr val="tx1"/>
                        </a:solidFill>
                        <a:latin typeface="Arial" pitchFamily="34" charset="0"/>
                      </a:defRPr>
                    </a:lvl6pPr>
                    <a:lvl7pPr defTabSz="990600" fontAlgn="base">
                      <a:spcBef>
                        <a:spcPct val="0"/>
                      </a:spcBef>
                      <a:spcAft>
                        <a:spcPct val="0"/>
                      </a:spcAft>
                      <a:defRPr>
                        <a:solidFill>
                          <a:schemeClr val="tx1"/>
                        </a:solidFill>
                        <a:latin typeface="Arial" pitchFamily="34" charset="0"/>
                      </a:defRPr>
                    </a:lvl7pPr>
                    <a:lvl8pPr defTabSz="990600" fontAlgn="base">
                      <a:spcBef>
                        <a:spcPct val="0"/>
                      </a:spcBef>
                      <a:spcAft>
                        <a:spcPct val="0"/>
                      </a:spcAft>
                      <a:defRPr>
                        <a:solidFill>
                          <a:schemeClr val="tx1"/>
                        </a:solidFill>
                        <a:latin typeface="Arial" pitchFamily="34" charset="0"/>
                      </a:defRPr>
                    </a:lvl8pPr>
                    <a:lvl9pPr defTabSz="990600" fontAlgn="base">
                      <a:spcBef>
                        <a:spcPct val="0"/>
                      </a:spcBef>
                      <a:spcAft>
                        <a:spcPct val="0"/>
                      </a:spcAft>
                      <a:defRPr>
                        <a:solidFill>
                          <a:schemeClr val="tx1"/>
                        </a:solidFill>
                        <a:latin typeface="Arial" pitchFamily="34" charset="0"/>
                      </a:defRPr>
                    </a:lvl9pPr>
                  </a:lstStyle>
                  <a:p>
                    <a:pPr eaLnBrk="0" hangingPunct="0">
                      <a:spcBef>
                        <a:spcPts val="0"/>
                      </a:spcBef>
                    </a:pPr>
                    <a:r>
                      <a:rPr lang="en-GB" sz="800" dirty="0" smtClean="0">
                        <a:solidFill>
                          <a:srgbClr val="003263"/>
                        </a:solidFill>
                      </a:rPr>
                      <a:t>U/L Tax </a:t>
                    </a:r>
                    <a:r>
                      <a:rPr lang="en-GB" sz="800" dirty="0" err="1" smtClean="0">
                        <a:solidFill>
                          <a:srgbClr val="003263"/>
                        </a:solidFill>
                      </a:rPr>
                      <a:t>Sch</a:t>
                    </a:r>
                    <a:r>
                      <a:rPr lang="en-GB" sz="800" dirty="0" smtClean="0">
                        <a:solidFill>
                          <a:srgbClr val="003263"/>
                        </a:solidFill>
                      </a:rPr>
                      <a:t> </a:t>
                    </a:r>
                    <a:r>
                      <a:rPr lang="en-GB" sz="800" dirty="0" err="1" smtClean="0">
                        <a:solidFill>
                          <a:srgbClr val="003263"/>
                        </a:solidFill>
                      </a:rPr>
                      <a:t>Bldg</a:t>
                    </a:r>
                    <a:r>
                      <a:rPr lang="en-GB" sz="800" dirty="0" smtClean="0">
                        <a:solidFill>
                          <a:srgbClr val="003263"/>
                        </a:solidFill>
                      </a:rPr>
                      <a:t> </a:t>
                    </a:r>
                    <a:r>
                      <a:rPr lang="en-GB" sz="800" dirty="0" err="1" smtClean="0">
                        <a:solidFill>
                          <a:srgbClr val="003263"/>
                        </a:solidFill>
                      </a:rPr>
                      <a:t>Bds</a:t>
                    </a:r>
                    <a:r>
                      <a:rPr lang="en-GB" sz="800" dirty="0" smtClean="0">
                        <a:solidFill>
                          <a:srgbClr val="003263"/>
                        </a:solidFill>
                      </a:rPr>
                      <a:t>, </a:t>
                    </a:r>
                    <a:endParaRPr lang="en-GB" sz="800" dirty="0">
                      <a:solidFill>
                        <a:srgbClr val="003263"/>
                      </a:solidFill>
                    </a:endParaRPr>
                  </a:p>
                  <a:p>
                    <a:pPr eaLnBrk="0" hangingPunct="0">
                      <a:spcBef>
                        <a:spcPts val="0"/>
                      </a:spcBef>
                    </a:pPr>
                    <a:r>
                      <a:rPr lang="en-GB" sz="800" dirty="0">
                        <a:solidFill>
                          <a:srgbClr val="003263"/>
                        </a:solidFill>
                      </a:rPr>
                      <a:t>Series </a:t>
                    </a:r>
                    <a:r>
                      <a:rPr lang="en-GB" sz="800" dirty="0" smtClean="0">
                        <a:solidFill>
                          <a:srgbClr val="003263"/>
                        </a:solidFill>
                      </a:rPr>
                      <a:t>2017A</a:t>
                    </a:r>
                    <a:endParaRPr lang="en-GB" sz="800" dirty="0">
                      <a:solidFill>
                        <a:srgbClr val="003263"/>
                      </a:solidFill>
                    </a:endParaRPr>
                  </a:p>
                </p:txBody>
              </p:sp>
            </p:grpSp>
            <p:pic>
              <p:nvPicPr>
                <p:cNvPr id="157" name="Picture 156"/>
                <p:cNvPicPr>
                  <a:picLocks noChangeAspect="1"/>
                </p:cNvPicPr>
                <p:nvPr/>
              </p:nvPicPr>
              <p:blipFill>
                <a:blip r:embed="rId5"/>
                <a:stretch>
                  <a:fillRect/>
                </a:stretch>
              </p:blipFill>
              <p:spPr>
                <a:xfrm>
                  <a:off x="3635628" y="1653317"/>
                  <a:ext cx="556021" cy="548640"/>
                </a:xfrm>
                <a:prstGeom prst="rect">
                  <a:avLst/>
                </a:prstGeom>
              </p:spPr>
            </p:pic>
          </p:grpSp>
          <p:grpSp>
            <p:nvGrpSpPr>
              <p:cNvPr id="8" name="Group 7"/>
              <p:cNvGrpSpPr/>
              <p:nvPr/>
            </p:nvGrpSpPr>
            <p:grpSpPr>
              <a:xfrm>
                <a:off x="5032224" y="1597650"/>
                <a:ext cx="1097280" cy="1714993"/>
                <a:chOff x="4638802" y="1598106"/>
                <a:chExt cx="1097280" cy="1714993"/>
              </a:xfrm>
            </p:grpSpPr>
            <p:grpSp>
              <p:nvGrpSpPr>
                <p:cNvPr id="101" name="Group 100"/>
                <p:cNvGrpSpPr/>
                <p:nvPr/>
              </p:nvGrpSpPr>
              <p:grpSpPr>
                <a:xfrm>
                  <a:off x="4638802" y="1598106"/>
                  <a:ext cx="1097280" cy="1714993"/>
                  <a:chOff x="-1259502" y="1347916"/>
                  <a:chExt cx="1468889" cy="2330928"/>
                </a:xfrm>
              </p:grpSpPr>
              <p:sp>
                <p:nvSpPr>
                  <p:cNvPr id="102" name="Rectangle 101"/>
                  <p:cNvSpPr>
                    <a:spLocks noChangeArrowheads="1"/>
                  </p:cNvSpPr>
                  <p:nvPr/>
                </p:nvSpPr>
                <p:spPr bwMode="gray">
                  <a:xfrm>
                    <a:off x="-1259502" y="1347916"/>
                    <a:ext cx="1468889" cy="2330928"/>
                  </a:xfrm>
                  <a:prstGeom prst="rect">
                    <a:avLst/>
                  </a:prstGeom>
                  <a:solidFill>
                    <a:schemeClr val="bg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7" tIns="91417" rIns="91417" bIns="91417"/>
                  <a:lstStyle/>
                  <a:p>
                    <a:pPr defTabSz="990303" eaLnBrk="0" hangingPunct="0">
                      <a:spcBef>
                        <a:spcPct val="50000"/>
                      </a:spcBef>
                    </a:pPr>
                    <a:endParaRPr lang="en-US">
                      <a:solidFill>
                        <a:srgbClr val="000000"/>
                      </a:solidFill>
                    </a:endParaRPr>
                  </a:p>
                </p:txBody>
              </p:sp>
              <p:sp>
                <p:nvSpPr>
                  <p:cNvPr id="103" name="Text Box 8"/>
                  <p:cNvSpPr txBox="1">
                    <a:spLocks noChangeArrowheads="1"/>
                  </p:cNvSpPr>
                  <p:nvPr/>
                </p:nvSpPr>
                <p:spPr bwMode="gray">
                  <a:xfrm>
                    <a:off x="-1211212" y="2738335"/>
                    <a:ext cx="1372309" cy="258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995" tIns="17995" rIns="17995" bIns="17995" anchor="ctr">
                    <a:spAutoFit/>
                  </a:bodyPr>
                  <a:lstStyle>
                    <a:lvl1pPr defTabSz="990600">
                      <a:defRPr>
                        <a:solidFill>
                          <a:schemeClr val="tx1"/>
                        </a:solidFill>
                        <a:latin typeface="Arial" pitchFamily="34" charset="0"/>
                      </a:defRPr>
                    </a:lvl1pPr>
                    <a:lvl2pPr defTabSz="990600">
                      <a:defRPr>
                        <a:solidFill>
                          <a:schemeClr val="tx1"/>
                        </a:solidFill>
                        <a:latin typeface="Arial" pitchFamily="34" charset="0"/>
                      </a:defRPr>
                    </a:lvl2pPr>
                    <a:lvl3pPr defTabSz="990600">
                      <a:defRPr>
                        <a:solidFill>
                          <a:schemeClr val="tx1"/>
                        </a:solidFill>
                        <a:latin typeface="Arial" pitchFamily="34" charset="0"/>
                      </a:defRPr>
                    </a:lvl3pPr>
                    <a:lvl4pPr defTabSz="990600">
                      <a:defRPr>
                        <a:solidFill>
                          <a:schemeClr val="tx1"/>
                        </a:solidFill>
                        <a:latin typeface="Arial" pitchFamily="34" charset="0"/>
                      </a:defRPr>
                    </a:lvl4pPr>
                    <a:lvl5pPr defTabSz="990600">
                      <a:defRPr>
                        <a:solidFill>
                          <a:schemeClr val="tx1"/>
                        </a:solidFill>
                        <a:latin typeface="Arial" pitchFamily="34" charset="0"/>
                      </a:defRPr>
                    </a:lvl5pPr>
                    <a:lvl6pPr defTabSz="990600" fontAlgn="base">
                      <a:spcBef>
                        <a:spcPct val="0"/>
                      </a:spcBef>
                      <a:spcAft>
                        <a:spcPct val="0"/>
                      </a:spcAft>
                      <a:defRPr>
                        <a:solidFill>
                          <a:schemeClr val="tx1"/>
                        </a:solidFill>
                        <a:latin typeface="Arial" pitchFamily="34" charset="0"/>
                      </a:defRPr>
                    </a:lvl6pPr>
                    <a:lvl7pPr defTabSz="990600" fontAlgn="base">
                      <a:spcBef>
                        <a:spcPct val="0"/>
                      </a:spcBef>
                      <a:spcAft>
                        <a:spcPct val="0"/>
                      </a:spcAft>
                      <a:defRPr>
                        <a:solidFill>
                          <a:schemeClr val="tx1"/>
                        </a:solidFill>
                        <a:latin typeface="Arial" pitchFamily="34" charset="0"/>
                      </a:defRPr>
                    </a:lvl7pPr>
                    <a:lvl8pPr defTabSz="990600" fontAlgn="base">
                      <a:spcBef>
                        <a:spcPct val="0"/>
                      </a:spcBef>
                      <a:spcAft>
                        <a:spcPct val="0"/>
                      </a:spcAft>
                      <a:defRPr>
                        <a:solidFill>
                          <a:schemeClr val="tx1"/>
                        </a:solidFill>
                        <a:latin typeface="Arial" pitchFamily="34" charset="0"/>
                      </a:defRPr>
                    </a:lvl8pPr>
                    <a:lvl9pPr defTabSz="990600" fontAlgn="base">
                      <a:spcBef>
                        <a:spcPct val="0"/>
                      </a:spcBef>
                      <a:spcAft>
                        <a:spcPct val="0"/>
                      </a:spcAft>
                      <a:defRPr>
                        <a:solidFill>
                          <a:schemeClr val="tx1"/>
                        </a:solidFill>
                        <a:latin typeface="Arial" pitchFamily="34" charset="0"/>
                      </a:defRPr>
                    </a:lvl9pPr>
                  </a:lstStyle>
                  <a:p>
                    <a:pPr eaLnBrk="0" hangingPunct="0">
                      <a:spcBef>
                        <a:spcPct val="50000"/>
                      </a:spcBef>
                    </a:pPr>
                    <a:r>
                      <a:rPr lang="en-US" b="1" dirty="0" smtClean="0">
                        <a:solidFill>
                          <a:srgbClr val="003263"/>
                        </a:solidFill>
                      </a:rPr>
                      <a:t>$6,255,000</a:t>
                    </a:r>
                    <a:endParaRPr lang="en-US" b="1" dirty="0">
                      <a:solidFill>
                        <a:srgbClr val="003263"/>
                      </a:solidFill>
                    </a:endParaRPr>
                  </a:p>
                </p:txBody>
              </p:sp>
              <p:sp>
                <p:nvSpPr>
                  <p:cNvPr id="104" name="Text Box 9"/>
                  <p:cNvSpPr txBox="1">
                    <a:spLocks noChangeArrowheads="1"/>
                  </p:cNvSpPr>
                  <p:nvPr/>
                </p:nvSpPr>
                <p:spPr bwMode="gray">
                  <a:xfrm>
                    <a:off x="-1211212" y="3223361"/>
                    <a:ext cx="1372309" cy="384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995" tIns="17995" rIns="17995" bIns="17995" anchor="b" anchorCtr="1">
                    <a:spAutoFit/>
                  </a:bodyPr>
                  <a:lstStyle>
                    <a:lvl1pPr defTabSz="990600">
                      <a:defRPr>
                        <a:solidFill>
                          <a:schemeClr val="tx1"/>
                        </a:solidFill>
                        <a:latin typeface="Arial" pitchFamily="34" charset="0"/>
                      </a:defRPr>
                    </a:lvl1pPr>
                    <a:lvl2pPr defTabSz="990600">
                      <a:defRPr>
                        <a:solidFill>
                          <a:schemeClr val="tx1"/>
                        </a:solidFill>
                        <a:latin typeface="Arial" pitchFamily="34" charset="0"/>
                      </a:defRPr>
                    </a:lvl2pPr>
                    <a:lvl3pPr defTabSz="990600">
                      <a:defRPr>
                        <a:solidFill>
                          <a:schemeClr val="tx1"/>
                        </a:solidFill>
                        <a:latin typeface="Arial" pitchFamily="34" charset="0"/>
                      </a:defRPr>
                    </a:lvl3pPr>
                    <a:lvl4pPr defTabSz="990600">
                      <a:defRPr>
                        <a:solidFill>
                          <a:schemeClr val="tx1"/>
                        </a:solidFill>
                        <a:latin typeface="Arial" pitchFamily="34" charset="0"/>
                      </a:defRPr>
                    </a:lvl4pPr>
                    <a:lvl5pPr defTabSz="990600">
                      <a:defRPr>
                        <a:solidFill>
                          <a:schemeClr val="tx1"/>
                        </a:solidFill>
                        <a:latin typeface="Arial" pitchFamily="34" charset="0"/>
                      </a:defRPr>
                    </a:lvl5pPr>
                    <a:lvl6pPr defTabSz="990600" fontAlgn="base">
                      <a:spcBef>
                        <a:spcPct val="0"/>
                      </a:spcBef>
                      <a:spcAft>
                        <a:spcPct val="0"/>
                      </a:spcAft>
                      <a:defRPr>
                        <a:solidFill>
                          <a:schemeClr val="tx1"/>
                        </a:solidFill>
                        <a:latin typeface="Arial" pitchFamily="34" charset="0"/>
                      </a:defRPr>
                    </a:lvl6pPr>
                    <a:lvl7pPr defTabSz="990600" fontAlgn="base">
                      <a:spcBef>
                        <a:spcPct val="0"/>
                      </a:spcBef>
                      <a:spcAft>
                        <a:spcPct val="0"/>
                      </a:spcAft>
                      <a:defRPr>
                        <a:solidFill>
                          <a:schemeClr val="tx1"/>
                        </a:solidFill>
                        <a:latin typeface="Arial" pitchFamily="34" charset="0"/>
                      </a:defRPr>
                    </a:lvl7pPr>
                    <a:lvl8pPr defTabSz="990600" fontAlgn="base">
                      <a:spcBef>
                        <a:spcPct val="0"/>
                      </a:spcBef>
                      <a:spcAft>
                        <a:spcPct val="0"/>
                      </a:spcAft>
                      <a:defRPr>
                        <a:solidFill>
                          <a:schemeClr val="tx1"/>
                        </a:solidFill>
                        <a:latin typeface="Arial" pitchFamily="34" charset="0"/>
                      </a:defRPr>
                    </a:lvl8pPr>
                    <a:lvl9pPr defTabSz="990600" fontAlgn="base">
                      <a:spcBef>
                        <a:spcPct val="0"/>
                      </a:spcBef>
                      <a:spcAft>
                        <a:spcPct val="0"/>
                      </a:spcAft>
                      <a:defRPr>
                        <a:solidFill>
                          <a:schemeClr val="tx1"/>
                        </a:solidFill>
                        <a:latin typeface="Arial" pitchFamily="34" charset="0"/>
                      </a:defRPr>
                    </a:lvl9pPr>
                  </a:lstStyle>
                  <a:p>
                    <a:pPr eaLnBrk="0" hangingPunct="0">
                      <a:spcBef>
                        <a:spcPts val="0"/>
                      </a:spcBef>
                    </a:pPr>
                    <a:r>
                      <a:rPr lang="en-US" sz="800" dirty="0" smtClean="0">
                        <a:solidFill>
                          <a:srgbClr val="003263"/>
                        </a:solidFill>
                      </a:rPr>
                      <a:t>Financial Advisor</a:t>
                    </a:r>
                    <a:r>
                      <a:rPr lang="en-US" sz="800" dirty="0">
                        <a:solidFill>
                          <a:srgbClr val="003263"/>
                        </a:solidFill>
                      </a:rPr>
                      <a:t/>
                    </a:r>
                    <a:br>
                      <a:rPr lang="en-US" sz="800" dirty="0">
                        <a:solidFill>
                          <a:srgbClr val="003263"/>
                        </a:solidFill>
                      </a:rPr>
                    </a:br>
                    <a:r>
                      <a:rPr lang="en-US" sz="800" i="1" dirty="0" smtClean="0">
                        <a:solidFill>
                          <a:srgbClr val="003263"/>
                        </a:solidFill>
                      </a:rPr>
                      <a:t>July 2017</a:t>
                    </a:r>
                    <a:endParaRPr lang="en-US" sz="800" i="1" dirty="0">
                      <a:solidFill>
                        <a:srgbClr val="003263"/>
                      </a:solidFill>
                    </a:endParaRPr>
                  </a:p>
                </p:txBody>
              </p:sp>
              <p:sp>
                <p:nvSpPr>
                  <p:cNvPr id="105" name="Text Box 10"/>
                  <p:cNvSpPr txBox="1">
                    <a:spLocks noChangeArrowheads="1"/>
                  </p:cNvSpPr>
                  <p:nvPr/>
                </p:nvSpPr>
                <p:spPr bwMode="gray">
                  <a:xfrm>
                    <a:off x="-1211213" y="2226100"/>
                    <a:ext cx="1420599" cy="384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7995" tIns="17995" rIns="17995" bIns="17995" anchorCtr="1">
                    <a:spAutoFit/>
                  </a:bodyPr>
                  <a:lstStyle>
                    <a:lvl1pPr defTabSz="990600">
                      <a:defRPr>
                        <a:solidFill>
                          <a:schemeClr val="tx1"/>
                        </a:solidFill>
                        <a:latin typeface="Arial" pitchFamily="34" charset="0"/>
                      </a:defRPr>
                    </a:lvl1pPr>
                    <a:lvl2pPr defTabSz="990600">
                      <a:defRPr>
                        <a:solidFill>
                          <a:schemeClr val="tx1"/>
                        </a:solidFill>
                        <a:latin typeface="Arial" pitchFamily="34" charset="0"/>
                      </a:defRPr>
                    </a:lvl2pPr>
                    <a:lvl3pPr defTabSz="990600">
                      <a:defRPr>
                        <a:solidFill>
                          <a:schemeClr val="tx1"/>
                        </a:solidFill>
                        <a:latin typeface="Arial" pitchFamily="34" charset="0"/>
                      </a:defRPr>
                    </a:lvl3pPr>
                    <a:lvl4pPr defTabSz="990600">
                      <a:defRPr>
                        <a:solidFill>
                          <a:schemeClr val="tx1"/>
                        </a:solidFill>
                        <a:latin typeface="Arial" pitchFamily="34" charset="0"/>
                      </a:defRPr>
                    </a:lvl4pPr>
                    <a:lvl5pPr defTabSz="990600">
                      <a:defRPr>
                        <a:solidFill>
                          <a:schemeClr val="tx1"/>
                        </a:solidFill>
                        <a:latin typeface="Arial" pitchFamily="34" charset="0"/>
                      </a:defRPr>
                    </a:lvl5pPr>
                    <a:lvl6pPr defTabSz="990600" fontAlgn="base">
                      <a:spcBef>
                        <a:spcPct val="0"/>
                      </a:spcBef>
                      <a:spcAft>
                        <a:spcPct val="0"/>
                      </a:spcAft>
                      <a:defRPr>
                        <a:solidFill>
                          <a:schemeClr val="tx1"/>
                        </a:solidFill>
                        <a:latin typeface="Arial" pitchFamily="34" charset="0"/>
                      </a:defRPr>
                    </a:lvl6pPr>
                    <a:lvl7pPr defTabSz="990600" fontAlgn="base">
                      <a:spcBef>
                        <a:spcPct val="0"/>
                      </a:spcBef>
                      <a:spcAft>
                        <a:spcPct val="0"/>
                      </a:spcAft>
                      <a:defRPr>
                        <a:solidFill>
                          <a:schemeClr val="tx1"/>
                        </a:solidFill>
                        <a:latin typeface="Arial" pitchFamily="34" charset="0"/>
                      </a:defRPr>
                    </a:lvl7pPr>
                    <a:lvl8pPr defTabSz="990600" fontAlgn="base">
                      <a:spcBef>
                        <a:spcPct val="0"/>
                      </a:spcBef>
                      <a:spcAft>
                        <a:spcPct val="0"/>
                      </a:spcAft>
                      <a:defRPr>
                        <a:solidFill>
                          <a:schemeClr val="tx1"/>
                        </a:solidFill>
                        <a:latin typeface="Arial" pitchFamily="34" charset="0"/>
                      </a:defRPr>
                    </a:lvl8pPr>
                    <a:lvl9pPr defTabSz="990600" fontAlgn="base">
                      <a:spcBef>
                        <a:spcPct val="0"/>
                      </a:spcBef>
                      <a:spcAft>
                        <a:spcPct val="0"/>
                      </a:spcAft>
                      <a:defRPr>
                        <a:solidFill>
                          <a:schemeClr val="tx1"/>
                        </a:solidFill>
                        <a:latin typeface="Arial" pitchFamily="34" charset="0"/>
                      </a:defRPr>
                    </a:lvl9pPr>
                  </a:lstStyle>
                  <a:p>
                    <a:pPr eaLnBrk="0" hangingPunct="0">
                      <a:spcBef>
                        <a:spcPts val="0"/>
                      </a:spcBef>
                    </a:pPr>
                    <a:r>
                      <a:rPr lang="en-GB" sz="800" dirty="0">
                        <a:solidFill>
                          <a:srgbClr val="003263"/>
                        </a:solidFill>
                      </a:rPr>
                      <a:t>U/L Tax Ref </a:t>
                    </a:r>
                    <a:r>
                      <a:rPr lang="en-GB" sz="800" dirty="0" err="1">
                        <a:solidFill>
                          <a:srgbClr val="003263"/>
                        </a:solidFill>
                      </a:rPr>
                      <a:t>Bds</a:t>
                    </a:r>
                    <a:r>
                      <a:rPr lang="en-GB" sz="800" dirty="0">
                        <a:solidFill>
                          <a:srgbClr val="003263"/>
                        </a:solidFill>
                      </a:rPr>
                      <a:t>, </a:t>
                    </a:r>
                  </a:p>
                  <a:p>
                    <a:pPr eaLnBrk="0" hangingPunct="0">
                      <a:spcBef>
                        <a:spcPts val="0"/>
                      </a:spcBef>
                    </a:pPr>
                    <a:r>
                      <a:rPr lang="en-GB" sz="800" dirty="0">
                        <a:solidFill>
                          <a:srgbClr val="003263"/>
                        </a:solidFill>
                      </a:rPr>
                      <a:t>Series </a:t>
                    </a:r>
                    <a:r>
                      <a:rPr lang="en-GB" sz="800" dirty="0" smtClean="0">
                        <a:solidFill>
                          <a:srgbClr val="003263"/>
                        </a:solidFill>
                      </a:rPr>
                      <a:t>2017B</a:t>
                    </a:r>
                    <a:endParaRPr lang="en-GB" sz="800" dirty="0">
                      <a:solidFill>
                        <a:srgbClr val="003263"/>
                      </a:solidFill>
                    </a:endParaRPr>
                  </a:p>
                </p:txBody>
              </p:sp>
            </p:grpSp>
            <p:pic>
              <p:nvPicPr>
                <p:cNvPr id="158" name="Picture 157"/>
                <p:cNvPicPr>
                  <a:picLocks noChangeAspect="1"/>
                </p:cNvPicPr>
                <p:nvPr/>
              </p:nvPicPr>
              <p:blipFill>
                <a:blip r:embed="rId5"/>
                <a:stretch>
                  <a:fillRect/>
                </a:stretch>
              </p:blipFill>
              <p:spPr>
                <a:xfrm>
                  <a:off x="4907117" y="1649504"/>
                  <a:ext cx="556021" cy="548640"/>
                </a:xfrm>
                <a:prstGeom prst="rect">
                  <a:avLst/>
                </a:prstGeom>
              </p:spPr>
            </p:pic>
          </p:grpSp>
          <p:grpSp>
            <p:nvGrpSpPr>
              <p:cNvPr id="7" name="Group 6"/>
              <p:cNvGrpSpPr/>
              <p:nvPr/>
            </p:nvGrpSpPr>
            <p:grpSpPr>
              <a:xfrm>
                <a:off x="6207164" y="1597650"/>
                <a:ext cx="1097281" cy="1714993"/>
                <a:chOff x="5907512" y="1598106"/>
                <a:chExt cx="1097281" cy="1714993"/>
              </a:xfrm>
            </p:grpSpPr>
            <p:grpSp>
              <p:nvGrpSpPr>
                <p:cNvPr id="107" name="Group 106"/>
                <p:cNvGrpSpPr/>
                <p:nvPr/>
              </p:nvGrpSpPr>
              <p:grpSpPr>
                <a:xfrm>
                  <a:off x="5907512" y="1598106"/>
                  <a:ext cx="1097281" cy="1714993"/>
                  <a:chOff x="-1259503" y="1347916"/>
                  <a:chExt cx="1468890" cy="2330928"/>
                </a:xfrm>
              </p:grpSpPr>
              <p:sp>
                <p:nvSpPr>
                  <p:cNvPr id="108" name="Rectangle 107"/>
                  <p:cNvSpPr>
                    <a:spLocks noChangeArrowheads="1"/>
                  </p:cNvSpPr>
                  <p:nvPr/>
                </p:nvSpPr>
                <p:spPr bwMode="gray">
                  <a:xfrm>
                    <a:off x="-1259502" y="1347916"/>
                    <a:ext cx="1468889" cy="2330928"/>
                  </a:xfrm>
                  <a:prstGeom prst="rect">
                    <a:avLst/>
                  </a:prstGeom>
                  <a:solidFill>
                    <a:schemeClr val="bg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7" tIns="91417" rIns="91417" bIns="91417"/>
                  <a:lstStyle/>
                  <a:p>
                    <a:pPr defTabSz="990303" eaLnBrk="0" hangingPunct="0">
                      <a:spcBef>
                        <a:spcPct val="50000"/>
                      </a:spcBef>
                    </a:pPr>
                    <a:endParaRPr lang="en-US">
                      <a:solidFill>
                        <a:srgbClr val="000000"/>
                      </a:solidFill>
                    </a:endParaRPr>
                  </a:p>
                </p:txBody>
              </p:sp>
              <p:sp>
                <p:nvSpPr>
                  <p:cNvPr id="109" name="Text Box 8"/>
                  <p:cNvSpPr txBox="1">
                    <a:spLocks noChangeArrowheads="1"/>
                  </p:cNvSpPr>
                  <p:nvPr/>
                </p:nvSpPr>
                <p:spPr bwMode="gray">
                  <a:xfrm>
                    <a:off x="-1211212" y="2738335"/>
                    <a:ext cx="1372309" cy="258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995" tIns="17995" rIns="17995" bIns="17995" anchor="ctr">
                    <a:spAutoFit/>
                  </a:bodyPr>
                  <a:lstStyle>
                    <a:lvl1pPr defTabSz="990600">
                      <a:defRPr>
                        <a:solidFill>
                          <a:schemeClr val="tx1"/>
                        </a:solidFill>
                        <a:latin typeface="Arial" pitchFamily="34" charset="0"/>
                      </a:defRPr>
                    </a:lvl1pPr>
                    <a:lvl2pPr defTabSz="990600">
                      <a:defRPr>
                        <a:solidFill>
                          <a:schemeClr val="tx1"/>
                        </a:solidFill>
                        <a:latin typeface="Arial" pitchFamily="34" charset="0"/>
                      </a:defRPr>
                    </a:lvl2pPr>
                    <a:lvl3pPr defTabSz="990600">
                      <a:defRPr>
                        <a:solidFill>
                          <a:schemeClr val="tx1"/>
                        </a:solidFill>
                        <a:latin typeface="Arial" pitchFamily="34" charset="0"/>
                      </a:defRPr>
                    </a:lvl3pPr>
                    <a:lvl4pPr defTabSz="990600">
                      <a:defRPr>
                        <a:solidFill>
                          <a:schemeClr val="tx1"/>
                        </a:solidFill>
                        <a:latin typeface="Arial" pitchFamily="34" charset="0"/>
                      </a:defRPr>
                    </a:lvl4pPr>
                    <a:lvl5pPr defTabSz="990600">
                      <a:defRPr>
                        <a:solidFill>
                          <a:schemeClr val="tx1"/>
                        </a:solidFill>
                        <a:latin typeface="Arial" pitchFamily="34" charset="0"/>
                      </a:defRPr>
                    </a:lvl5pPr>
                    <a:lvl6pPr defTabSz="990600" fontAlgn="base">
                      <a:spcBef>
                        <a:spcPct val="0"/>
                      </a:spcBef>
                      <a:spcAft>
                        <a:spcPct val="0"/>
                      </a:spcAft>
                      <a:defRPr>
                        <a:solidFill>
                          <a:schemeClr val="tx1"/>
                        </a:solidFill>
                        <a:latin typeface="Arial" pitchFamily="34" charset="0"/>
                      </a:defRPr>
                    </a:lvl6pPr>
                    <a:lvl7pPr defTabSz="990600" fontAlgn="base">
                      <a:spcBef>
                        <a:spcPct val="0"/>
                      </a:spcBef>
                      <a:spcAft>
                        <a:spcPct val="0"/>
                      </a:spcAft>
                      <a:defRPr>
                        <a:solidFill>
                          <a:schemeClr val="tx1"/>
                        </a:solidFill>
                        <a:latin typeface="Arial" pitchFamily="34" charset="0"/>
                      </a:defRPr>
                    </a:lvl7pPr>
                    <a:lvl8pPr defTabSz="990600" fontAlgn="base">
                      <a:spcBef>
                        <a:spcPct val="0"/>
                      </a:spcBef>
                      <a:spcAft>
                        <a:spcPct val="0"/>
                      </a:spcAft>
                      <a:defRPr>
                        <a:solidFill>
                          <a:schemeClr val="tx1"/>
                        </a:solidFill>
                        <a:latin typeface="Arial" pitchFamily="34" charset="0"/>
                      </a:defRPr>
                    </a:lvl8pPr>
                    <a:lvl9pPr defTabSz="990600" fontAlgn="base">
                      <a:spcBef>
                        <a:spcPct val="0"/>
                      </a:spcBef>
                      <a:spcAft>
                        <a:spcPct val="0"/>
                      </a:spcAft>
                      <a:defRPr>
                        <a:solidFill>
                          <a:schemeClr val="tx1"/>
                        </a:solidFill>
                        <a:latin typeface="Arial" pitchFamily="34" charset="0"/>
                      </a:defRPr>
                    </a:lvl9pPr>
                  </a:lstStyle>
                  <a:p>
                    <a:pPr eaLnBrk="0" hangingPunct="0">
                      <a:spcBef>
                        <a:spcPct val="50000"/>
                      </a:spcBef>
                    </a:pPr>
                    <a:r>
                      <a:rPr lang="en-US" b="1" dirty="0" smtClean="0">
                        <a:solidFill>
                          <a:srgbClr val="003263"/>
                        </a:solidFill>
                      </a:rPr>
                      <a:t>$16,340,000</a:t>
                    </a:r>
                    <a:endParaRPr lang="en-US" b="1" dirty="0">
                      <a:solidFill>
                        <a:srgbClr val="003263"/>
                      </a:solidFill>
                    </a:endParaRPr>
                  </a:p>
                </p:txBody>
              </p:sp>
              <p:sp>
                <p:nvSpPr>
                  <p:cNvPr id="110" name="Text Box 9"/>
                  <p:cNvSpPr txBox="1">
                    <a:spLocks noChangeArrowheads="1"/>
                  </p:cNvSpPr>
                  <p:nvPr/>
                </p:nvSpPr>
                <p:spPr bwMode="gray">
                  <a:xfrm>
                    <a:off x="-1211212" y="3223361"/>
                    <a:ext cx="1372309" cy="384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995" tIns="17995" rIns="17995" bIns="17995" anchor="b" anchorCtr="1">
                    <a:spAutoFit/>
                  </a:bodyPr>
                  <a:lstStyle>
                    <a:lvl1pPr defTabSz="990600">
                      <a:defRPr>
                        <a:solidFill>
                          <a:schemeClr val="tx1"/>
                        </a:solidFill>
                        <a:latin typeface="Arial" pitchFamily="34" charset="0"/>
                      </a:defRPr>
                    </a:lvl1pPr>
                    <a:lvl2pPr defTabSz="990600">
                      <a:defRPr>
                        <a:solidFill>
                          <a:schemeClr val="tx1"/>
                        </a:solidFill>
                        <a:latin typeface="Arial" pitchFamily="34" charset="0"/>
                      </a:defRPr>
                    </a:lvl2pPr>
                    <a:lvl3pPr defTabSz="990600">
                      <a:defRPr>
                        <a:solidFill>
                          <a:schemeClr val="tx1"/>
                        </a:solidFill>
                        <a:latin typeface="Arial" pitchFamily="34" charset="0"/>
                      </a:defRPr>
                    </a:lvl3pPr>
                    <a:lvl4pPr defTabSz="990600">
                      <a:defRPr>
                        <a:solidFill>
                          <a:schemeClr val="tx1"/>
                        </a:solidFill>
                        <a:latin typeface="Arial" pitchFamily="34" charset="0"/>
                      </a:defRPr>
                    </a:lvl4pPr>
                    <a:lvl5pPr defTabSz="990600">
                      <a:defRPr>
                        <a:solidFill>
                          <a:schemeClr val="tx1"/>
                        </a:solidFill>
                        <a:latin typeface="Arial" pitchFamily="34" charset="0"/>
                      </a:defRPr>
                    </a:lvl5pPr>
                    <a:lvl6pPr defTabSz="990600" fontAlgn="base">
                      <a:spcBef>
                        <a:spcPct val="0"/>
                      </a:spcBef>
                      <a:spcAft>
                        <a:spcPct val="0"/>
                      </a:spcAft>
                      <a:defRPr>
                        <a:solidFill>
                          <a:schemeClr val="tx1"/>
                        </a:solidFill>
                        <a:latin typeface="Arial" pitchFamily="34" charset="0"/>
                      </a:defRPr>
                    </a:lvl6pPr>
                    <a:lvl7pPr defTabSz="990600" fontAlgn="base">
                      <a:spcBef>
                        <a:spcPct val="0"/>
                      </a:spcBef>
                      <a:spcAft>
                        <a:spcPct val="0"/>
                      </a:spcAft>
                      <a:defRPr>
                        <a:solidFill>
                          <a:schemeClr val="tx1"/>
                        </a:solidFill>
                        <a:latin typeface="Arial" pitchFamily="34" charset="0"/>
                      </a:defRPr>
                    </a:lvl7pPr>
                    <a:lvl8pPr defTabSz="990600" fontAlgn="base">
                      <a:spcBef>
                        <a:spcPct val="0"/>
                      </a:spcBef>
                      <a:spcAft>
                        <a:spcPct val="0"/>
                      </a:spcAft>
                      <a:defRPr>
                        <a:solidFill>
                          <a:schemeClr val="tx1"/>
                        </a:solidFill>
                        <a:latin typeface="Arial" pitchFamily="34" charset="0"/>
                      </a:defRPr>
                    </a:lvl8pPr>
                    <a:lvl9pPr defTabSz="990600" fontAlgn="base">
                      <a:spcBef>
                        <a:spcPct val="0"/>
                      </a:spcBef>
                      <a:spcAft>
                        <a:spcPct val="0"/>
                      </a:spcAft>
                      <a:defRPr>
                        <a:solidFill>
                          <a:schemeClr val="tx1"/>
                        </a:solidFill>
                        <a:latin typeface="Arial" pitchFamily="34" charset="0"/>
                      </a:defRPr>
                    </a:lvl9pPr>
                  </a:lstStyle>
                  <a:p>
                    <a:pPr eaLnBrk="0" hangingPunct="0">
                      <a:spcBef>
                        <a:spcPts val="0"/>
                      </a:spcBef>
                    </a:pPr>
                    <a:r>
                      <a:rPr lang="en-US" sz="800" dirty="0" smtClean="0">
                        <a:solidFill>
                          <a:srgbClr val="003263"/>
                        </a:solidFill>
                      </a:rPr>
                      <a:t>Financial Advisor</a:t>
                    </a:r>
                    <a:r>
                      <a:rPr lang="en-US" sz="800" dirty="0">
                        <a:solidFill>
                          <a:srgbClr val="003263"/>
                        </a:solidFill>
                      </a:rPr>
                      <a:t/>
                    </a:r>
                    <a:br>
                      <a:rPr lang="en-US" sz="800" dirty="0">
                        <a:solidFill>
                          <a:srgbClr val="003263"/>
                        </a:solidFill>
                      </a:rPr>
                    </a:br>
                    <a:r>
                      <a:rPr lang="en-US" sz="800" i="1" dirty="0" smtClean="0">
                        <a:solidFill>
                          <a:srgbClr val="003263"/>
                        </a:solidFill>
                      </a:rPr>
                      <a:t>June 2016</a:t>
                    </a:r>
                    <a:endParaRPr lang="en-US" sz="800" i="1" dirty="0">
                      <a:solidFill>
                        <a:srgbClr val="003263"/>
                      </a:solidFill>
                    </a:endParaRPr>
                  </a:p>
                </p:txBody>
              </p:sp>
              <p:sp>
                <p:nvSpPr>
                  <p:cNvPr id="111" name="Text Box 10"/>
                  <p:cNvSpPr txBox="1">
                    <a:spLocks noChangeArrowheads="1"/>
                  </p:cNvSpPr>
                  <p:nvPr/>
                </p:nvSpPr>
                <p:spPr bwMode="gray">
                  <a:xfrm>
                    <a:off x="-1259503" y="2226100"/>
                    <a:ext cx="1468890" cy="384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7995" tIns="17995" rIns="17995" bIns="17995" anchorCtr="1">
                    <a:spAutoFit/>
                  </a:bodyPr>
                  <a:lstStyle>
                    <a:lvl1pPr defTabSz="990600">
                      <a:defRPr>
                        <a:solidFill>
                          <a:schemeClr val="tx1"/>
                        </a:solidFill>
                        <a:latin typeface="Arial" pitchFamily="34" charset="0"/>
                      </a:defRPr>
                    </a:lvl1pPr>
                    <a:lvl2pPr defTabSz="990600">
                      <a:defRPr>
                        <a:solidFill>
                          <a:schemeClr val="tx1"/>
                        </a:solidFill>
                        <a:latin typeface="Arial" pitchFamily="34" charset="0"/>
                      </a:defRPr>
                    </a:lvl2pPr>
                    <a:lvl3pPr defTabSz="990600">
                      <a:defRPr>
                        <a:solidFill>
                          <a:schemeClr val="tx1"/>
                        </a:solidFill>
                        <a:latin typeface="Arial" pitchFamily="34" charset="0"/>
                      </a:defRPr>
                    </a:lvl3pPr>
                    <a:lvl4pPr defTabSz="990600">
                      <a:defRPr>
                        <a:solidFill>
                          <a:schemeClr val="tx1"/>
                        </a:solidFill>
                        <a:latin typeface="Arial" pitchFamily="34" charset="0"/>
                      </a:defRPr>
                    </a:lvl4pPr>
                    <a:lvl5pPr defTabSz="990600">
                      <a:defRPr>
                        <a:solidFill>
                          <a:schemeClr val="tx1"/>
                        </a:solidFill>
                        <a:latin typeface="Arial" pitchFamily="34" charset="0"/>
                      </a:defRPr>
                    </a:lvl5pPr>
                    <a:lvl6pPr defTabSz="990600" fontAlgn="base">
                      <a:spcBef>
                        <a:spcPct val="0"/>
                      </a:spcBef>
                      <a:spcAft>
                        <a:spcPct val="0"/>
                      </a:spcAft>
                      <a:defRPr>
                        <a:solidFill>
                          <a:schemeClr val="tx1"/>
                        </a:solidFill>
                        <a:latin typeface="Arial" pitchFamily="34" charset="0"/>
                      </a:defRPr>
                    </a:lvl6pPr>
                    <a:lvl7pPr defTabSz="990600" fontAlgn="base">
                      <a:spcBef>
                        <a:spcPct val="0"/>
                      </a:spcBef>
                      <a:spcAft>
                        <a:spcPct val="0"/>
                      </a:spcAft>
                      <a:defRPr>
                        <a:solidFill>
                          <a:schemeClr val="tx1"/>
                        </a:solidFill>
                        <a:latin typeface="Arial" pitchFamily="34" charset="0"/>
                      </a:defRPr>
                    </a:lvl7pPr>
                    <a:lvl8pPr defTabSz="990600" fontAlgn="base">
                      <a:spcBef>
                        <a:spcPct val="0"/>
                      </a:spcBef>
                      <a:spcAft>
                        <a:spcPct val="0"/>
                      </a:spcAft>
                      <a:defRPr>
                        <a:solidFill>
                          <a:schemeClr val="tx1"/>
                        </a:solidFill>
                        <a:latin typeface="Arial" pitchFamily="34" charset="0"/>
                      </a:defRPr>
                    </a:lvl8pPr>
                    <a:lvl9pPr defTabSz="990600" fontAlgn="base">
                      <a:spcBef>
                        <a:spcPct val="0"/>
                      </a:spcBef>
                      <a:spcAft>
                        <a:spcPct val="0"/>
                      </a:spcAft>
                      <a:defRPr>
                        <a:solidFill>
                          <a:schemeClr val="tx1"/>
                        </a:solidFill>
                        <a:latin typeface="Arial" pitchFamily="34" charset="0"/>
                      </a:defRPr>
                    </a:lvl9pPr>
                  </a:lstStyle>
                  <a:p>
                    <a:pPr eaLnBrk="0" hangingPunct="0">
                      <a:spcBef>
                        <a:spcPts val="0"/>
                      </a:spcBef>
                    </a:pPr>
                    <a:r>
                      <a:rPr lang="en-GB" sz="800" dirty="0">
                        <a:solidFill>
                          <a:srgbClr val="003263"/>
                        </a:solidFill>
                      </a:rPr>
                      <a:t>U/L Tax </a:t>
                    </a:r>
                    <a:r>
                      <a:rPr lang="en-GB" sz="800" dirty="0" err="1">
                        <a:solidFill>
                          <a:srgbClr val="003263"/>
                        </a:solidFill>
                      </a:rPr>
                      <a:t>Sch</a:t>
                    </a:r>
                    <a:r>
                      <a:rPr lang="en-GB" sz="800" dirty="0">
                        <a:solidFill>
                          <a:srgbClr val="003263"/>
                        </a:solidFill>
                      </a:rPr>
                      <a:t> </a:t>
                    </a:r>
                    <a:r>
                      <a:rPr lang="en-GB" sz="800" dirty="0" err="1">
                        <a:solidFill>
                          <a:srgbClr val="003263"/>
                        </a:solidFill>
                      </a:rPr>
                      <a:t>Bldg</a:t>
                    </a:r>
                    <a:r>
                      <a:rPr lang="en-GB" sz="800" dirty="0">
                        <a:solidFill>
                          <a:srgbClr val="003263"/>
                        </a:solidFill>
                      </a:rPr>
                      <a:t> </a:t>
                    </a:r>
                    <a:r>
                      <a:rPr lang="en-GB" sz="800" dirty="0" err="1">
                        <a:solidFill>
                          <a:srgbClr val="003263"/>
                        </a:solidFill>
                      </a:rPr>
                      <a:t>Bds</a:t>
                    </a:r>
                    <a:r>
                      <a:rPr lang="en-GB" sz="800" dirty="0">
                        <a:solidFill>
                          <a:srgbClr val="003263"/>
                        </a:solidFill>
                      </a:rPr>
                      <a:t>, </a:t>
                    </a:r>
                  </a:p>
                  <a:p>
                    <a:pPr eaLnBrk="0" hangingPunct="0">
                      <a:spcBef>
                        <a:spcPts val="0"/>
                      </a:spcBef>
                    </a:pPr>
                    <a:r>
                      <a:rPr lang="en-GB" sz="800" dirty="0">
                        <a:solidFill>
                          <a:srgbClr val="003263"/>
                        </a:solidFill>
                      </a:rPr>
                      <a:t>Series </a:t>
                    </a:r>
                    <a:r>
                      <a:rPr lang="en-GB" sz="800" dirty="0" smtClean="0">
                        <a:solidFill>
                          <a:srgbClr val="003263"/>
                        </a:solidFill>
                      </a:rPr>
                      <a:t>2016A</a:t>
                    </a:r>
                    <a:endParaRPr lang="en-GB" sz="800" dirty="0">
                      <a:solidFill>
                        <a:srgbClr val="003263"/>
                      </a:solidFill>
                    </a:endParaRPr>
                  </a:p>
                </p:txBody>
              </p:sp>
            </p:grpSp>
            <p:pic>
              <p:nvPicPr>
                <p:cNvPr id="187" name="Picture 186"/>
                <p:cNvPicPr>
                  <a:picLocks noChangeAspect="1"/>
                </p:cNvPicPr>
                <p:nvPr/>
              </p:nvPicPr>
              <p:blipFill>
                <a:blip r:embed="rId5"/>
                <a:stretch>
                  <a:fillRect/>
                </a:stretch>
              </p:blipFill>
              <p:spPr>
                <a:xfrm>
                  <a:off x="6178141" y="1653773"/>
                  <a:ext cx="556021" cy="548640"/>
                </a:xfrm>
                <a:prstGeom prst="rect">
                  <a:avLst/>
                </a:prstGeom>
              </p:spPr>
            </p:pic>
          </p:grpSp>
          <p:grpSp>
            <p:nvGrpSpPr>
              <p:cNvPr id="6" name="Group 5"/>
              <p:cNvGrpSpPr/>
              <p:nvPr/>
            </p:nvGrpSpPr>
            <p:grpSpPr>
              <a:xfrm>
                <a:off x="7382105" y="1598106"/>
                <a:ext cx="1097280" cy="1714993"/>
                <a:chOff x="7178876" y="1598106"/>
                <a:chExt cx="1097280" cy="1714993"/>
              </a:xfrm>
            </p:grpSpPr>
            <p:grpSp>
              <p:nvGrpSpPr>
                <p:cNvPr id="113" name="Group 112"/>
                <p:cNvGrpSpPr/>
                <p:nvPr/>
              </p:nvGrpSpPr>
              <p:grpSpPr>
                <a:xfrm>
                  <a:off x="7178876" y="1598106"/>
                  <a:ext cx="1097280" cy="1714993"/>
                  <a:chOff x="-1259502" y="1347916"/>
                  <a:chExt cx="1468889" cy="2330928"/>
                </a:xfrm>
              </p:grpSpPr>
              <p:sp>
                <p:nvSpPr>
                  <p:cNvPr id="114" name="Rectangle 113"/>
                  <p:cNvSpPr>
                    <a:spLocks noChangeArrowheads="1"/>
                  </p:cNvSpPr>
                  <p:nvPr/>
                </p:nvSpPr>
                <p:spPr bwMode="gray">
                  <a:xfrm>
                    <a:off x="-1259502" y="1347916"/>
                    <a:ext cx="1468889" cy="2330928"/>
                  </a:xfrm>
                  <a:prstGeom prst="rect">
                    <a:avLst/>
                  </a:prstGeom>
                  <a:solidFill>
                    <a:schemeClr val="bg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7" tIns="91417" rIns="91417" bIns="91417"/>
                  <a:lstStyle/>
                  <a:p>
                    <a:pPr defTabSz="990303" eaLnBrk="0" hangingPunct="0">
                      <a:spcBef>
                        <a:spcPct val="50000"/>
                      </a:spcBef>
                    </a:pPr>
                    <a:endParaRPr lang="en-US">
                      <a:solidFill>
                        <a:srgbClr val="000000"/>
                      </a:solidFill>
                    </a:endParaRPr>
                  </a:p>
                </p:txBody>
              </p:sp>
              <p:sp>
                <p:nvSpPr>
                  <p:cNvPr id="115" name="Text Box 8"/>
                  <p:cNvSpPr txBox="1">
                    <a:spLocks noChangeArrowheads="1"/>
                  </p:cNvSpPr>
                  <p:nvPr/>
                </p:nvSpPr>
                <p:spPr bwMode="gray">
                  <a:xfrm>
                    <a:off x="-1211212" y="2738335"/>
                    <a:ext cx="1372309" cy="258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995" tIns="17995" rIns="17995" bIns="17995" anchor="ctr">
                    <a:spAutoFit/>
                  </a:bodyPr>
                  <a:lstStyle>
                    <a:lvl1pPr defTabSz="990600">
                      <a:defRPr>
                        <a:solidFill>
                          <a:schemeClr val="tx1"/>
                        </a:solidFill>
                        <a:latin typeface="Arial" pitchFamily="34" charset="0"/>
                      </a:defRPr>
                    </a:lvl1pPr>
                    <a:lvl2pPr defTabSz="990600">
                      <a:defRPr>
                        <a:solidFill>
                          <a:schemeClr val="tx1"/>
                        </a:solidFill>
                        <a:latin typeface="Arial" pitchFamily="34" charset="0"/>
                      </a:defRPr>
                    </a:lvl2pPr>
                    <a:lvl3pPr defTabSz="990600">
                      <a:defRPr>
                        <a:solidFill>
                          <a:schemeClr val="tx1"/>
                        </a:solidFill>
                        <a:latin typeface="Arial" pitchFamily="34" charset="0"/>
                      </a:defRPr>
                    </a:lvl3pPr>
                    <a:lvl4pPr defTabSz="990600">
                      <a:defRPr>
                        <a:solidFill>
                          <a:schemeClr val="tx1"/>
                        </a:solidFill>
                        <a:latin typeface="Arial" pitchFamily="34" charset="0"/>
                      </a:defRPr>
                    </a:lvl4pPr>
                    <a:lvl5pPr defTabSz="990600">
                      <a:defRPr>
                        <a:solidFill>
                          <a:schemeClr val="tx1"/>
                        </a:solidFill>
                        <a:latin typeface="Arial" pitchFamily="34" charset="0"/>
                      </a:defRPr>
                    </a:lvl5pPr>
                    <a:lvl6pPr defTabSz="990600" fontAlgn="base">
                      <a:spcBef>
                        <a:spcPct val="0"/>
                      </a:spcBef>
                      <a:spcAft>
                        <a:spcPct val="0"/>
                      </a:spcAft>
                      <a:defRPr>
                        <a:solidFill>
                          <a:schemeClr val="tx1"/>
                        </a:solidFill>
                        <a:latin typeface="Arial" pitchFamily="34" charset="0"/>
                      </a:defRPr>
                    </a:lvl6pPr>
                    <a:lvl7pPr defTabSz="990600" fontAlgn="base">
                      <a:spcBef>
                        <a:spcPct val="0"/>
                      </a:spcBef>
                      <a:spcAft>
                        <a:spcPct val="0"/>
                      </a:spcAft>
                      <a:defRPr>
                        <a:solidFill>
                          <a:schemeClr val="tx1"/>
                        </a:solidFill>
                        <a:latin typeface="Arial" pitchFamily="34" charset="0"/>
                      </a:defRPr>
                    </a:lvl7pPr>
                    <a:lvl8pPr defTabSz="990600" fontAlgn="base">
                      <a:spcBef>
                        <a:spcPct val="0"/>
                      </a:spcBef>
                      <a:spcAft>
                        <a:spcPct val="0"/>
                      </a:spcAft>
                      <a:defRPr>
                        <a:solidFill>
                          <a:schemeClr val="tx1"/>
                        </a:solidFill>
                        <a:latin typeface="Arial" pitchFamily="34" charset="0"/>
                      </a:defRPr>
                    </a:lvl8pPr>
                    <a:lvl9pPr defTabSz="990600" fontAlgn="base">
                      <a:spcBef>
                        <a:spcPct val="0"/>
                      </a:spcBef>
                      <a:spcAft>
                        <a:spcPct val="0"/>
                      </a:spcAft>
                      <a:defRPr>
                        <a:solidFill>
                          <a:schemeClr val="tx1"/>
                        </a:solidFill>
                        <a:latin typeface="Arial" pitchFamily="34" charset="0"/>
                      </a:defRPr>
                    </a:lvl9pPr>
                  </a:lstStyle>
                  <a:p>
                    <a:pPr eaLnBrk="0" hangingPunct="0">
                      <a:spcBef>
                        <a:spcPct val="50000"/>
                      </a:spcBef>
                    </a:pPr>
                    <a:r>
                      <a:rPr lang="en-US" b="1" dirty="0" smtClean="0">
                        <a:solidFill>
                          <a:srgbClr val="003263"/>
                        </a:solidFill>
                      </a:rPr>
                      <a:t>$6,820,000</a:t>
                    </a:r>
                    <a:endParaRPr lang="en-US" b="1" dirty="0">
                      <a:solidFill>
                        <a:srgbClr val="003263"/>
                      </a:solidFill>
                    </a:endParaRPr>
                  </a:p>
                </p:txBody>
              </p:sp>
              <p:sp>
                <p:nvSpPr>
                  <p:cNvPr id="117" name="Text Box 9"/>
                  <p:cNvSpPr txBox="1">
                    <a:spLocks noChangeArrowheads="1"/>
                  </p:cNvSpPr>
                  <p:nvPr/>
                </p:nvSpPr>
                <p:spPr bwMode="gray">
                  <a:xfrm>
                    <a:off x="-1211212" y="3223361"/>
                    <a:ext cx="1372309" cy="384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995" tIns="17995" rIns="17995" bIns="17995" anchor="b" anchorCtr="1">
                    <a:spAutoFit/>
                  </a:bodyPr>
                  <a:lstStyle>
                    <a:lvl1pPr defTabSz="990600">
                      <a:defRPr>
                        <a:solidFill>
                          <a:schemeClr val="tx1"/>
                        </a:solidFill>
                        <a:latin typeface="Arial" pitchFamily="34" charset="0"/>
                      </a:defRPr>
                    </a:lvl1pPr>
                    <a:lvl2pPr defTabSz="990600">
                      <a:defRPr>
                        <a:solidFill>
                          <a:schemeClr val="tx1"/>
                        </a:solidFill>
                        <a:latin typeface="Arial" pitchFamily="34" charset="0"/>
                      </a:defRPr>
                    </a:lvl2pPr>
                    <a:lvl3pPr defTabSz="990600">
                      <a:defRPr>
                        <a:solidFill>
                          <a:schemeClr val="tx1"/>
                        </a:solidFill>
                        <a:latin typeface="Arial" pitchFamily="34" charset="0"/>
                      </a:defRPr>
                    </a:lvl3pPr>
                    <a:lvl4pPr defTabSz="990600">
                      <a:defRPr>
                        <a:solidFill>
                          <a:schemeClr val="tx1"/>
                        </a:solidFill>
                        <a:latin typeface="Arial" pitchFamily="34" charset="0"/>
                      </a:defRPr>
                    </a:lvl4pPr>
                    <a:lvl5pPr defTabSz="990600">
                      <a:defRPr>
                        <a:solidFill>
                          <a:schemeClr val="tx1"/>
                        </a:solidFill>
                        <a:latin typeface="Arial" pitchFamily="34" charset="0"/>
                      </a:defRPr>
                    </a:lvl5pPr>
                    <a:lvl6pPr defTabSz="990600" fontAlgn="base">
                      <a:spcBef>
                        <a:spcPct val="0"/>
                      </a:spcBef>
                      <a:spcAft>
                        <a:spcPct val="0"/>
                      </a:spcAft>
                      <a:defRPr>
                        <a:solidFill>
                          <a:schemeClr val="tx1"/>
                        </a:solidFill>
                        <a:latin typeface="Arial" pitchFamily="34" charset="0"/>
                      </a:defRPr>
                    </a:lvl6pPr>
                    <a:lvl7pPr defTabSz="990600" fontAlgn="base">
                      <a:spcBef>
                        <a:spcPct val="0"/>
                      </a:spcBef>
                      <a:spcAft>
                        <a:spcPct val="0"/>
                      </a:spcAft>
                      <a:defRPr>
                        <a:solidFill>
                          <a:schemeClr val="tx1"/>
                        </a:solidFill>
                        <a:latin typeface="Arial" pitchFamily="34" charset="0"/>
                      </a:defRPr>
                    </a:lvl7pPr>
                    <a:lvl8pPr defTabSz="990600" fontAlgn="base">
                      <a:spcBef>
                        <a:spcPct val="0"/>
                      </a:spcBef>
                      <a:spcAft>
                        <a:spcPct val="0"/>
                      </a:spcAft>
                      <a:defRPr>
                        <a:solidFill>
                          <a:schemeClr val="tx1"/>
                        </a:solidFill>
                        <a:latin typeface="Arial" pitchFamily="34" charset="0"/>
                      </a:defRPr>
                    </a:lvl8pPr>
                    <a:lvl9pPr defTabSz="990600" fontAlgn="base">
                      <a:spcBef>
                        <a:spcPct val="0"/>
                      </a:spcBef>
                      <a:spcAft>
                        <a:spcPct val="0"/>
                      </a:spcAft>
                      <a:defRPr>
                        <a:solidFill>
                          <a:schemeClr val="tx1"/>
                        </a:solidFill>
                        <a:latin typeface="Arial" pitchFamily="34" charset="0"/>
                      </a:defRPr>
                    </a:lvl9pPr>
                  </a:lstStyle>
                  <a:p>
                    <a:pPr eaLnBrk="0" hangingPunct="0">
                      <a:spcBef>
                        <a:spcPts val="0"/>
                      </a:spcBef>
                    </a:pPr>
                    <a:r>
                      <a:rPr lang="en-US" sz="800" dirty="0" smtClean="0">
                        <a:solidFill>
                          <a:srgbClr val="003263"/>
                        </a:solidFill>
                      </a:rPr>
                      <a:t>Financial Advisor</a:t>
                    </a:r>
                    <a:r>
                      <a:rPr lang="en-US" sz="800" dirty="0">
                        <a:solidFill>
                          <a:srgbClr val="003263"/>
                        </a:solidFill>
                      </a:rPr>
                      <a:t/>
                    </a:r>
                    <a:br>
                      <a:rPr lang="en-US" sz="800" dirty="0">
                        <a:solidFill>
                          <a:srgbClr val="003263"/>
                        </a:solidFill>
                      </a:rPr>
                    </a:br>
                    <a:r>
                      <a:rPr lang="en-US" sz="800" i="1" dirty="0" smtClean="0">
                        <a:solidFill>
                          <a:srgbClr val="003263"/>
                        </a:solidFill>
                      </a:rPr>
                      <a:t>June 2016</a:t>
                    </a:r>
                    <a:endParaRPr lang="en-US" sz="800" i="1" dirty="0">
                      <a:solidFill>
                        <a:srgbClr val="003263"/>
                      </a:solidFill>
                    </a:endParaRPr>
                  </a:p>
                </p:txBody>
              </p:sp>
              <p:sp>
                <p:nvSpPr>
                  <p:cNvPr id="118" name="Text Box 10"/>
                  <p:cNvSpPr txBox="1">
                    <a:spLocks noChangeArrowheads="1"/>
                  </p:cNvSpPr>
                  <p:nvPr/>
                </p:nvSpPr>
                <p:spPr bwMode="gray">
                  <a:xfrm>
                    <a:off x="-1211212" y="2226101"/>
                    <a:ext cx="1372309" cy="383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995" tIns="17995" rIns="17995" bIns="17995" anchorCtr="1">
                    <a:spAutoFit/>
                  </a:bodyPr>
                  <a:lstStyle>
                    <a:lvl1pPr defTabSz="990600">
                      <a:defRPr>
                        <a:solidFill>
                          <a:schemeClr val="tx1"/>
                        </a:solidFill>
                        <a:latin typeface="Arial" pitchFamily="34" charset="0"/>
                      </a:defRPr>
                    </a:lvl1pPr>
                    <a:lvl2pPr defTabSz="990600">
                      <a:defRPr>
                        <a:solidFill>
                          <a:schemeClr val="tx1"/>
                        </a:solidFill>
                        <a:latin typeface="Arial" pitchFamily="34" charset="0"/>
                      </a:defRPr>
                    </a:lvl2pPr>
                    <a:lvl3pPr defTabSz="990600">
                      <a:defRPr>
                        <a:solidFill>
                          <a:schemeClr val="tx1"/>
                        </a:solidFill>
                        <a:latin typeface="Arial" pitchFamily="34" charset="0"/>
                      </a:defRPr>
                    </a:lvl3pPr>
                    <a:lvl4pPr defTabSz="990600">
                      <a:defRPr>
                        <a:solidFill>
                          <a:schemeClr val="tx1"/>
                        </a:solidFill>
                        <a:latin typeface="Arial" pitchFamily="34" charset="0"/>
                      </a:defRPr>
                    </a:lvl4pPr>
                    <a:lvl5pPr defTabSz="990600">
                      <a:defRPr>
                        <a:solidFill>
                          <a:schemeClr val="tx1"/>
                        </a:solidFill>
                        <a:latin typeface="Arial" pitchFamily="34" charset="0"/>
                      </a:defRPr>
                    </a:lvl5pPr>
                    <a:lvl6pPr defTabSz="990600" fontAlgn="base">
                      <a:spcBef>
                        <a:spcPct val="0"/>
                      </a:spcBef>
                      <a:spcAft>
                        <a:spcPct val="0"/>
                      </a:spcAft>
                      <a:defRPr>
                        <a:solidFill>
                          <a:schemeClr val="tx1"/>
                        </a:solidFill>
                        <a:latin typeface="Arial" pitchFamily="34" charset="0"/>
                      </a:defRPr>
                    </a:lvl6pPr>
                    <a:lvl7pPr defTabSz="990600" fontAlgn="base">
                      <a:spcBef>
                        <a:spcPct val="0"/>
                      </a:spcBef>
                      <a:spcAft>
                        <a:spcPct val="0"/>
                      </a:spcAft>
                      <a:defRPr>
                        <a:solidFill>
                          <a:schemeClr val="tx1"/>
                        </a:solidFill>
                        <a:latin typeface="Arial" pitchFamily="34" charset="0"/>
                      </a:defRPr>
                    </a:lvl7pPr>
                    <a:lvl8pPr defTabSz="990600" fontAlgn="base">
                      <a:spcBef>
                        <a:spcPct val="0"/>
                      </a:spcBef>
                      <a:spcAft>
                        <a:spcPct val="0"/>
                      </a:spcAft>
                      <a:defRPr>
                        <a:solidFill>
                          <a:schemeClr val="tx1"/>
                        </a:solidFill>
                        <a:latin typeface="Arial" pitchFamily="34" charset="0"/>
                      </a:defRPr>
                    </a:lvl8pPr>
                    <a:lvl9pPr defTabSz="990600" fontAlgn="base">
                      <a:spcBef>
                        <a:spcPct val="0"/>
                      </a:spcBef>
                      <a:spcAft>
                        <a:spcPct val="0"/>
                      </a:spcAft>
                      <a:defRPr>
                        <a:solidFill>
                          <a:schemeClr val="tx1"/>
                        </a:solidFill>
                        <a:latin typeface="Arial" pitchFamily="34" charset="0"/>
                      </a:defRPr>
                    </a:lvl9pPr>
                  </a:lstStyle>
                  <a:p>
                    <a:pPr eaLnBrk="0" hangingPunct="0">
                      <a:spcBef>
                        <a:spcPts val="0"/>
                      </a:spcBef>
                    </a:pPr>
                    <a:r>
                      <a:rPr lang="en-GB" sz="800" dirty="0">
                        <a:solidFill>
                          <a:srgbClr val="003263"/>
                        </a:solidFill>
                      </a:rPr>
                      <a:t>U/L Tax Ref </a:t>
                    </a:r>
                    <a:r>
                      <a:rPr lang="en-GB" sz="800" dirty="0" err="1">
                        <a:solidFill>
                          <a:srgbClr val="003263"/>
                        </a:solidFill>
                      </a:rPr>
                      <a:t>Bds</a:t>
                    </a:r>
                    <a:r>
                      <a:rPr lang="en-GB" sz="800" dirty="0">
                        <a:solidFill>
                          <a:srgbClr val="003263"/>
                        </a:solidFill>
                      </a:rPr>
                      <a:t>, </a:t>
                    </a:r>
                  </a:p>
                  <a:p>
                    <a:pPr eaLnBrk="0" hangingPunct="0">
                      <a:spcBef>
                        <a:spcPts val="0"/>
                      </a:spcBef>
                    </a:pPr>
                    <a:r>
                      <a:rPr lang="en-GB" sz="800" dirty="0">
                        <a:solidFill>
                          <a:srgbClr val="003263"/>
                        </a:solidFill>
                      </a:rPr>
                      <a:t>Series </a:t>
                    </a:r>
                    <a:r>
                      <a:rPr lang="en-GB" sz="800" dirty="0" smtClean="0">
                        <a:solidFill>
                          <a:srgbClr val="003263"/>
                        </a:solidFill>
                      </a:rPr>
                      <a:t>2016B</a:t>
                    </a:r>
                    <a:endParaRPr lang="en-GB" sz="800" dirty="0">
                      <a:solidFill>
                        <a:srgbClr val="003263"/>
                      </a:solidFill>
                    </a:endParaRPr>
                  </a:p>
                </p:txBody>
              </p:sp>
            </p:grpSp>
            <p:pic>
              <p:nvPicPr>
                <p:cNvPr id="188" name="Picture 187"/>
                <p:cNvPicPr>
                  <a:picLocks noChangeAspect="1"/>
                </p:cNvPicPr>
                <p:nvPr/>
              </p:nvPicPr>
              <p:blipFill>
                <a:blip r:embed="rId5"/>
                <a:stretch>
                  <a:fillRect/>
                </a:stretch>
              </p:blipFill>
              <p:spPr>
                <a:xfrm>
                  <a:off x="7449504" y="1655467"/>
                  <a:ext cx="556021" cy="548640"/>
                </a:xfrm>
                <a:prstGeom prst="rect">
                  <a:avLst/>
                </a:prstGeom>
              </p:spPr>
            </p:pic>
          </p:grpSp>
          <p:grpSp>
            <p:nvGrpSpPr>
              <p:cNvPr id="5" name="Group 4"/>
              <p:cNvGrpSpPr/>
              <p:nvPr/>
            </p:nvGrpSpPr>
            <p:grpSpPr>
              <a:xfrm>
                <a:off x="8557045" y="1598106"/>
                <a:ext cx="1097280" cy="1714993"/>
                <a:chOff x="8444935" y="1598106"/>
                <a:chExt cx="1097280" cy="1714993"/>
              </a:xfrm>
            </p:grpSpPr>
            <p:grpSp>
              <p:nvGrpSpPr>
                <p:cNvPr id="120" name="Group 119"/>
                <p:cNvGrpSpPr/>
                <p:nvPr/>
              </p:nvGrpSpPr>
              <p:grpSpPr>
                <a:xfrm>
                  <a:off x="8444935" y="1598106"/>
                  <a:ext cx="1097280" cy="1714993"/>
                  <a:chOff x="-1259502" y="1347916"/>
                  <a:chExt cx="1468889" cy="2330928"/>
                </a:xfrm>
              </p:grpSpPr>
              <p:sp>
                <p:nvSpPr>
                  <p:cNvPr id="121" name="Rectangle 120"/>
                  <p:cNvSpPr>
                    <a:spLocks noChangeArrowheads="1"/>
                  </p:cNvSpPr>
                  <p:nvPr/>
                </p:nvSpPr>
                <p:spPr bwMode="gray">
                  <a:xfrm>
                    <a:off x="-1259502" y="1347916"/>
                    <a:ext cx="1468889" cy="2330928"/>
                  </a:xfrm>
                  <a:prstGeom prst="rect">
                    <a:avLst/>
                  </a:prstGeom>
                  <a:solidFill>
                    <a:schemeClr val="bg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7" tIns="91417" rIns="91417" bIns="91417"/>
                  <a:lstStyle/>
                  <a:p>
                    <a:pPr defTabSz="990303" eaLnBrk="0" hangingPunct="0">
                      <a:spcBef>
                        <a:spcPct val="50000"/>
                      </a:spcBef>
                    </a:pPr>
                    <a:endParaRPr lang="en-US">
                      <a:solidFill>
                        <a:srgbClr val="000000"/>
                      </a:solidFill>
                    </a:endParaRPr>
                  </a:p>
                </p:txBody>
              </p:sp>
              <p:sp>
                <p:nvSpPr>
                  <p:cNvPr id="122" name="Text Box 8"/>
                  <p:cNvSpPr txBox="1">
                    <a:spLocks noChangeArrowheads="1"/>
                  </p:cNvSpPr>
                  <p:nvPr/>
                </p:nvSpPr>
                <p:spPr bwMode="gray">
                  <a:xfrm>
                    <a:off x="-1211212" y="2738335"/>
                    <a:ext cx="1372309" cy="258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995" tIns="17995" rIns="17995" bIns="17995" anchor="ctr">
                    <a:spAutoFit/>
                  </a:bodyPr>
                  <a:lstStyle>
                    <a:lvl1pPr defTabSz="990600">
                      <a:defRPr>
                        <a:solidFill>
                          <a:schemeClr val="tx1"/>
                        </a:solidFill>
                        <a:latin typeface="Arial" pitchFamily="34" charset="0"/>
                      </a:defRPr>
                    </a:lvl1pPr>
                    <a:lvl2pPr defTabSz="990600">
                      <a:defRPr>
                        <a:solidFill>
                          <a:schemeClr val="tx1"/>
                        </a:solidFill>
                        <a:latin typeface="Arial" pitchFamily="34" charset="0"/>
                      </a:defRPr>
                    </a:lvl2pPr>
                    <a:lvl3pPr defTabSz="990600">
                      <a:defRPr>
                        <a:solidFill>
                          <a:schemeClr val="tx1"/>
                        </a:solidFill>
                        <a:latin typeface="Arial" pitchFamily="34" charset="0"/>
                      </a:defRPr>
                    </a:lvl3pPr>
                    <a:lvl4pPr defTabSz="990600">
                      <a:defRPr>
                        <a:solidFill>
                          <a:schemeClr val="tx1"/>
                        </a:solidFill>
                        <a:latin typeface="Arial" pitchFamily="34" charset="0"/>
                      </a:defRPr>
                    </a:lvl4pPr>
                    <a:lvl5pPr defTabSz="990600">
                      <a:defRPr>
                        <a:solidFill>
                          <a:schemeClr val="tx1"/>
                        </a:solidFill>
                        <a:latin typeface="Arial" pitchFamily="34" charset="0"/>
                      </a:defRPr>
                    </a:lvl5pPr>
                    <a:lvl6pPr defTabSz="990600" fontAlgn="base">
                      <a:spcBef>
                        <a:spcPct val="0"/>
                      </a:spcBef>
                      <a:spcAft>
                        <a:spcPct val="0"/>
                      </a:spcAft>
                      <a:defRPr>
                        <a:solidFill>
                          <a:schemeClr val="tx1"/>
                        </a:solidFill>
                        <a:latin typeface="Arial" pitchFamily="34" charset="0"/>
                      </a:defRPr>
                    </a:lvl6pPr>
                    <a:lvl7pPr defTabSz="990600" fontAlgn="base">
                      <a:spcBef>
                        <a:spcPct val="0"/>
                      </a:spcBef>
                      <a:spcAft>
                        <a:spcPct val="0"/>
                      </a:spcAft>
                      <a:defRPr>
                        <a:solidFill>
                          <a:schemeClr val="tx1"/>
                        </a:solidFill>
                        <a:latin typeface="Arial" pitchFamily="34" charset="0"/>
                      </a:defRPr>
                    </a:lvl7pPr>
                    <a:lvl8pPr defTabSz="990600" fontAlgn="base">
                      <a:spcBef>
                        <a:spcPct val="0"/>
                      </a:spcBef>
                      <a:spcAft>
                        <a:spcPct val="0"/>
                      </a:spcAft>
                      <a:defRPr>
                        <a:solidFill>
                          <a:schemeClr val="tx1"/>
                        </a:solidFill>
                        <a:latin typeface="Arial" pitchFamily="34" charset="0"/>
                      </a:defRPr>
                    </a:lvl8pPr>
                    <a:lvl9pPr defTabSz="990600" fontAlgn="base">
                      <a:spcBef>
                        <a:spcPct val="0"/>
                      </a:spcBef>
                      <a:spcAft>
                        <a:spcPct val="0"/>
                      </a:spcAft>
                      <a:defRPr>
                        <a:solidFill>
                          <a:schemeClr val="tx1"/>
                        </a:solidFill>
                        <a:latin typeface="Arial" pitchFamily="34" charset="0"/>
                      </a:defRPr>
                    </a:lvl9pPr>
                  </a:lstStyle>
                  <a:p>
                    <a:pPr eaLnBrk="0" hangingPunct="0">
                      <a:spcBef>
                        <a:spcPct val="50000"/>
                      </a:spcBef>
                    </a:pPr>
                    <a:r>
                      <a:rPr lang="en-US" b="1" dirty="0" smtClean="0">
                        <a:solidFill>
                          <a:srgbClr val="003263"/>
                        </a:solidFill>
                      </a:rPr>
                      <a:t>$8,850,000</a:t>
                    </a:r>
                    <a:endParaRPr lang="en-US" b="1" dirty="0">
                      <a:solidFill>
                        <a:srgbClr val="003263"/>
                      </a:solidFill>
                    </a:endParaRPr>
                  </a:p>
                </p:txBody>
              </p:sp>
              <p:sp>
                <p:nvSpPr>
                  <p:cNvPr id="124" name="Text Box 9"/>
                  <p:cNvSpPr txBox="1">
                    <a:spLocks noChangeArrowheads="1"/>
                  </p:cNvSpPr>
                  <p:nvPr/>
                </p:nvSpPr>
                <p:spPr bwMode="gray">
                  <a:xfrm>
                    <a:off x="-1211212" y="3223361"/>
                    <a:ext cx="1372309" cy="384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995" tIns="17995" rIns="17995" bIns="17995" anchor="b" anchorCtr="1">
                    <a:spAutoFit/>
                  </a:bodyPr>
                  <a:lstStyle>
                    <a:lvl1pPr defTabSz="990600">
                      <a:defRPr>
                        <a:solidFill>
                          <a:schemeClr val="tx1"/>
                        </a:solidFill>
                        <a:latin typeface="Arial" pitchFamily="34" charset="0"/>
                      </a:defRPr>
                    </a:lvl1pPr>
                    <a:lvl2pPr defTabSz="990600">
                      <a:defRPr>
                        <a:solidFill>
                          <a:schemeClr val="tx1"/>
                        </a:solidFill>
                        <a:latin typeface="Arial" pitchFamily="34" charset="0"/>
                      </a:defRPr>
                    </a:lvl2pPr>
                    <a:lvl3pPr defTabSz="990600">
                      <a:defRPr>
                        <a:solidFill>
                          <a:schemeClr val="tx1"/>
                        </a:solidFill>
                        <a:latin typeface="Arial" pitchFamily="34" charset="0"/>
                      </a:defRPr>
                    </a:lvl3pPr>
                    <a:lvl4pPr defTabSz="990600">
                      <a:defRPr>
                        <a:solidFill>
                          <a:schemeClr val="tx1"/>
                        </a:solidFill>
                        <a:latin typeface="Arial" pitchFamily="34" charset="0"/>
                      </a:defRPr>
                    </a:lvl4pPr>
                    <a:lvl5pPr defTabSz="990600">
                      <a:defRPr>
                        <a:solidFill>
                          <a:schemeClr val="tx1"/>
                        </a:solidFill>
                        <a:latin typeface="Arial" pitchFamily="34" charset="0"/>
                      </a:defRPr>
                    </a:lvl5pPr>
                    <a:lvl6pPr defTabSz="990600" fontAlgn="base">
                      <a:spcBef>
                        <a:spcPct val="0"/>
                      </a:spcBef>
                      <a:spcAft>
                        <a:spcPct val="0"/>
                      </a:spcAft>
                      <a:defRPr>
                        <a:solidFill>
                          <a:schemeClr val="tx1"/>
                        </a:solidFill>
                        <a:latin typeface="Arial" pitchFamily="34" charset="0"/>
                      </a:defRPr>
                    </a:lvl6pPr>
                    <a:lvl7pPr defTabSz="990600" fontAlgn="base">
                      <a:spcBef>
                        <a:spcPct val="0"/>
                      </a:spcBef>
                      <a:spcAft>
                        <a:spcPct val="0"/>
                      </a:spcAft>
                      <a:defRPr>
                        <a:solidFill>
                          <a:schemeClr val="tx1"/>
                        </a:solidFill>
                        <a:latin typeface="Arial" pitchFamily="34" charset="0"/>
                      </a:defRPr>
                    </a:lvl7pPr>
                    <a:lvl8pPr defTabSz="990600" fontAlgn="base">
                      <a:spcBef>
                        <a:spcPct val="0"/>
                      </a:spcBef>
                      <a:spcAft>
                        <a:spcPct val="0"/>
                      </a:spcAft>
                      <a:defRPr>
                        <a:solidFill>
                          <a:schemeClr val="tx1"/>
                        </a:solidFill>
                        <a:latin typeface="Arial" pitchFamily="34" charset="0"/>
                      </a:defRPr>
                    </a:lvl8pPr>
                    <a:lvl9pPr defTabSz="990600" fontAlgn="base">
                      <a:spcBef>
                        <a:spcPct val="0"/>
                      </a:spcBef>
                      <a:spcAft>
                        <a:spcPct val="0"/>
                      </a:spcAft>
                      <a:defRPr>
                        <a:solidFill>
                          <a:schemeClr val="tx1"/>
                        </a:solidFill>
                        <a:latin typeface="Arial" pitchFamily="34" charset="0"/>
                      </a:defRPr>
                    </a:lvl9pPr>
                  </a:lstStyle>
                  <a:p>
                    <a:pPr eaLnBrk="0" hangingPunct="0">
                      <a:spcBef>
                        <a:spcPts val="0"/>
                      </a:spcBef>
                    </a:pPr>
                    <a:r>
                      <a:rPr lang="en-US" sz="800" dirty="0" smtClean="0">
                        <a:solidFill>
                          <a:srgbClr val="003263"/>
                        </a:solidFill>
                      </a:rPr>
                      <a:t>Financial Advisor</a:t>
                    </a:r>
                    <a:r>
                      <a:rPr lang="en-US" sz="800" dirty="0">
                        <a:solidFill>
                          <a:srgbClr val="003263"/>
                        </a:solidFill>
                      </a:rPr>
                      <a:t/>
                    </a:r>
                    <a:br>
                      <a:rPr lang="en-US" sz="800" dirty="0">
                        <a:solidFill>
                          <a:srgbClr val="003263"/>
                        </a:solidFill>
                      </a:rPr>
                    </a:br>
                    <a:r>
                      <a:rPr lang="en-US" sz="800" i="1" dirty="0" smtClean="0">
                        <a:solidFill>
                          <a:srgbClr val="003263"/>
                        </a:solidFill>
                      </a:rPr>
                      <a:t>September 2015</a:t>
                    </a:r>
                    <a:endParaRPr lang="en-US" sz="800" i="1" dirty="0">
                      <a:solidFill>
                        <a:srgbClr val="003263"/>
                      </a:solidFill>
                    </a:endParaRPr>
                  </a:p>
                </p:txBody>
              </p:sp>
              <p:sp>
                <p:nvSpPr>
                  <p:cNvPr id="125" name="Text Box 10"/>
                  <p:cNvSpPr txBox="1">
                    <a:spLocks noChangeArrowheads="1"/>
                  </p:cNvSpPr>
                  <p:nvPr/>
                </p:nvSpPr>
                <p:spPr bwMode="gray">
                  <a:xfrm>
                    <a:off x="-1211213" y="2226100"/>
                    <a:ext cx="1420599" cy="384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7995" tIns="17995" rIns="17995" bIns="17995" anchorCtr="1">
                    <a:spAutoFit/>
                  </a:bodyPr>
                  <a:lstStyle>
                    <a:lvl1pPr defTabSz="990600">
                      <a:defRPr>
                        <a:solidFill>
                          <a:schemeClr val="tx1"/>
                        </a:solidFill>
                        <a:latin typeface="Arial" pitchFamily="34" charset="0"/>
                      </a:defRPr>
                    </a:lvl1pPr>
                    <a:lvl2pPr defTabSz="990600">
                      <a:defRPr>
                        <a:solidFill>
                          <a:schemeClr val="tx1"/>
                        </a:solidFill>
                        <a:latin typeface="Arial" pitchFamily="34" charset="0"/>
                      </a:defRPr>
                    </a:lvl2pPr>
                    <a:lvl3pPr defTabSz="990600">
                      <a:defRPr>
                        <a:solidFill>
                          <a:schemeClr val="tx1"/>
                        </a:solidFill>
                        <a:latin typeface="Arial" pitchFamily="34" charset="0"/>
                      </a:defRPr>
                    </a:lvl3pPr>
                    <a:lvl4pPr defTabSz="990600">
                      <a:defRPr>
                        <a:solidFill>
                          <a:schemeClr val="tx1"/>
                        </a:solidFill>
                        <a:latin typeface="Arial" pitchFamily="34" charset="0"/>
                      </a:defRPr>
                    </a:lvl4pPr>
                    <a:lvl5pPr defTabSz="990600">
                      <a:defRPr>
                        <a:solidFill>
                          <a:schemeClr val="tx1"/>
                        </a:solidFill>
                        <a:latin typeface="Arial" pitchFamily="34" charset="0"/>
                      </a:defRPr>
                    </a:lvl5pPr>
                    <a:lvl6pPr defTabSz="990600" fontAlgn="base">
                      <a:spcBef>
                        <a:spcPct val="0"/>
                      </a:spcBef>
                      <a:spcAft>
                        <a:spcPct val="0"/>
                      </a:spcAft>
                      <a:defRPr>
                        <a:solidFill>
                          <a:schemeClr val="tx1"/>
                        </a:solidFill>
                        <a:latin typeface="Arial" pitchFamily="34" charset="0"/>
                      </a:defRPr>
                    </a:lvl6pPr>
                    <a:lvl7pPr defTabSz="990600" fontAlgn="base">
                      <a:spcBef>
                        <a:spcPct val="0"/>
                      </a:spcBef>
                      <a:spcAft>
                        <a:spcPct val="0"/>
                      </a:spcAft>
                      <a:defRPr>
                        <a:solidFill>
                          <a:schemeClr val="tx1"/>
                        </a:solidFill>
                        <a:latin typeface="Arial" pitchFamily="34" charset="0"/>
                      </a:defRPr>
                    </a:lvl7pPr>
                    <a:lvl8pPr defTabSz="990600" fontAlgn="base">
                      <a:spcBef>
                        <a:spcPct val="0"/>
                      </a:spcBef>
                      <a:spcAft>
                        <a:spcPct val="0"/>
                      </a:spcAft>
                      <a:defRPr>
                        <a:solidFill>
                          <a:schemeClr val="tx1"/>
                        </a:solidFill>
                        <a:latin typeface="Arial" pitchFamily="34" charset="0"/>
                      </a:defRPr>
                    </a:lvl8pPr>
                    <a:lvl9pPr defTabSz="990600" fontAlgn="base">
                      <a:spcBef>
                        <a:spcPct val="0"/>
                      </a:spcBef>
                      <a:spcAft>
                        <a:spcPct val="0"/>
                      </a:spcAft>
                      <a:defRPr>
                        <a:solidFill>
                          <a:schemeClr val="tx1"/>
                        </a:solidFill>
                        <a:latin typeface="Arial" pitchFamily="34" charset="0"/>
                      </a:defRPr>
                    </a:lvl9pPr>
                  </a:lstStyle>
                  <a:p>
                    <a:pPr eaLnBrk="0" hangingPunct="0">
                      <a:spcBef>
                        <a:spcPts val="0"/>
                      </a:spcBef>
                    </a:pPr>
                    <a:r>
                      <a:rPr lang="en-GB" sz="800" dirty="0">
                        <a:solidFill>
                          <a:srgbClr val="003263"/>
                        </a:solidFill>
                      </a:rPr>
                      <a:t>U/L Tax Ref </a:t>
                    </a:r>
                    <a:r>
                      <a:rPr lang="en-GB" sz="800" dirty="0" err="1">
                        <a:solidFill>
                          <a:srgbClr val="003263"/>
                        </a:solidFill>
                      </a:rPr>
                      <a:t>Bds</a:t>
                    </a:r>
                    <a:r>
                      <a:rPr lang="en-GB" sz="800" dirty="0">
                        <a:solidFill>
                          <a:srgbClr val="003263"/>
                        </a:solidFill>
                      </a:rPr>
                      <a:t>, </a:t>
                    </a:r>
                  </a:p>
                  <a:p>
                    <a:pPr eaLnBrk="0" hangingPunct="0">
                      <a:spcBef>
                        <a:spcPts val="0"/>
                      </a:spcBef>
                    </a:pPr>
                    <a:r>
                      <a:rPr lang="en-GB" sz="800" dirty="0">
                        <a:solidFill>
                          <a:srgbClr val="003263"/>
                        </a:solidFill>
                      </a:rPr>
                      <a:t>Series </a:t>
                    </a:r>
                    <a:r>
                      <a:rPr lang="en-GB" sz="800" dirty="0" smtClean="0">
                        <a:solidFill>
                          <a:srgbClr val="003263"/>
                        </a:solidFill>
                      </a:rPr>
                      <a:t>2015</a:t>
                    </a:r>
                    <a:endParaRPr lang="en-GB" sz="800" dirty="0">
                      <a:solidFill>
                        <a:srgbClr val="003263"/>
                      </a:solidFill>
                    </a:endParaRPr>
                  </a:p>
                </p:txBody>
              </p:sp>
            </p:grpSp>
            <p:pic>
              <p:nvPicPr>
                <p:cNvPr id="189" name="Picture 188"/>
                <p:cNvPicPr>
                  <a:picLocks noChangeAspect="1"/>
                </p:cNvPicPr>
                <p:nvPr/>
              </p:nvPicPr>
              <p:blipFill>
                <a:blip r:embed="rId5"/>
                <a:stretch>
                  <a:fillRect/>
                </a:stretch>
              </p:blipFill>
              <p:spPr>
                <a:xfrm>
                  <a:off x="8715563" y="1649504"/>
                  <a:ext cx="556021" cy="548640"/>
                </a:xfrm>
                <a:prstGeom prst="rect">
                  <a:avLst/>
                </a:prstGeom>
              </p:spPr>
            </p:pic>
          </p:grpSp>
          <p:grpSp>
            <p:nvGrpSpPr>
              <p:cNvPr id="50" name="Group 49"/>
              <p:cNvGrpSpPr/>
              <p:nvPr/>
            </p:nvGrpSpPr>
            <p:grpSpPr>
              <a:xfrm>
                <a:off x="345985" y="1596198"/>
                <a:ext cx="1097281" cy="1714993"/>
                <a:chOff x="3364999" y="1598106"/>
                <a:chExt cx="1097281" cy="1714993"/>
              </a:xfrm>
            </p:grpSpPr>
            <p:grpSp>
              <p:nvGrpSpPr>
                <p:cNvPr id="65" name="Group 64"/>
                <p:cNvGrpSpPr/>
                <p:nvPr/>
              </p:nvGrpSpPr>
              <p:grpSpPr>
                <a:xfrm>
                  <a:off x="3364999" y="1598106"/>
                  <a:ext cx="1097281" cy="1714993"/>
                  <a:chOff x="-1259503" y="1347916"/>
                  <a:chExt cx="1468890" cy="2330928"/>
                </a:xfrm>
              </p:grpSpPr>
              <p:sp>
                <p:nvSpPr>
                  <p:cNvPr id="67" name="Rectangle 66"/>
                  <p:cNvSpPr>
                    <a:spLocks noChangeArrowheads="1"/>
                  </p:cNvSpPr>
                  <p:nvPr/>
                </p:nvSpPr>
                <p:spPr bwMode="gray">
                  <a:xfrm>
                    <a:off x="-1259502" y="1347916"/>
                    <a:ext cx="1468889" cy="2330928"/>
                  </a:xfrm>
                  <a:prstGeom prst="rect">
                    <a:avLst/>
                  </a:prstGeom>
                  <a:solidFill>
                    <a:schemeClr val="bg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7" tIns="91417" rIns="91417" bIns="91417"/>
                  <a:lstStyle/>
                  <a:p>
                    <a:pPr defTabSz="990303" eaLnBrk="0" hangingPunct="0">
                      <a:spcBef>
                        <a:spcPct val="50000"/>
                      </a:spcBef>
                    </a:pPr>
                    <a:endParaRPr lang="en-US">
                      <a:solidFill>
                        <a:srgbClr val="000000"/>
                      </a:solidFill>
                    </a:endParaRPr>
                  </a:p>
                </p:txBody>
              </p:sp>
              <p:sp>
                <p:nvSpPr>
                  <p:cNvPr id="68" name="Text Box 8"/>
                  <p:cNvSpPr txBox="1">
                    <a:spLocks noChangeArrowheads="1"/>
                  </p:cNvSpPr>
                  <p:nvPr/>
                </p:nvSpPr>
                <p:spPr bwMode="gray">
                  <a:xfrm>
                    <a:off x="-1211212" y="2738335"/>
                    <a:ext cx="1372309" cy="258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995" tIns="17995" rIns="17995" bIns="17995" anchor="ctr">
                    <a:spAutoFit/>
                  </a:bodyPr>
                  <a:lstStyle>
                    <a:lvl1pPr defTabSz="990600">
                      <a:defRPr>
                        <a:solidFill>
                          <a:schemeClr val="tx1"/>
                        </a:solidFill>
                        <a:latin typeface="Arial" pitchFamily="34" charset="0"/>
                      </a:defRPr>
                    </a:lvl1pPr>
                    <a:lvl2pPr defTabSz="990600">
                      <a:defRPr>
                        <a:solidFill>
                          <a:schemeClr val="tx1"/>
                        </a:solidFill>
                        <a:latin typeface="Arial" pitchFamily="34" charset="0"/>
                      </a:defRPr>
                    </a:lvl2pPr>
                    <a:lvl3pPr defTabSz="990600">
                      <a:defRPr>
                        <a:solidFill>
                          <a:schemeClr val="tx1"/>
                        </a:solidFill>
                        <a:latin typeface="Arial" pitchFamily="34" charset="0"/>
                      </a:defRPr>
                    </a:lvl3pPr>
                    <a:lvl4pPr defTabSz="990600">
                      <a:defRPr>
                        <a:solidFill>
                          <a:schemeClr val="tx1"/>
                        </a:solidFill>
                        <a:latin typeface="Arial" pitchFamily="34" charset="0"/>
                      </a:defRPr>
                    </a:lvl4pPr>
                    <a:lvl5pPr defTabSz="990600">
                      <a:defRPr>
                        <a:solidFill>
                          <a:schemeClr val="tx1"/>
                        </a:solidFill>
                        <a:latin typeface="Arial" pitchFamily="34" charset="0"/>
                      </a:defRPr>
                    </a:lvl5pPr>
                    <a:lvl6pPr defTabSz="990600" fontAlgn="base">
                      <a:spcBef>
                        <a:spcPct val="0"/>
                      </a:spcBef>
                      <a:spcAft>
                        <a:spcPct val="0"/>
                      </a:spcAft>
                      <a:defRPr>
                        <a:solidFill>
                          <a:schemeClr val="tx1"/>
                        </a:solidFill>
                        <a:latin typeface="Arial" pitchFamily="34" charset="0"/>
                      </a:defRPr>
                    </a:lvl6pPr>
                    <a:lvl7pPr defTabSz="990600" fontAlgn="base">
                      <a:spcBef>
                        <a:spcPct val="0"/>
                      </a:spcBef>
                      <a:spcAft>
                        <a:spcPct val="0"/>
                      </a:spcAft>
                      <a:defRPr>
                        <a:solidFill>
                          <a:schemeClr val="tx1"/>
                        </a:solidFill>
                        <a:latin typeface="Arial" pitchFamily="34" charset="0"/>
                      </a:defRPr>
                    </a:lvl7pPr>
                    <a:lvl8pPr defTabSz="990600" fontAlgn="base">
                      <a:spcBef>
                        <a:spcPct val="0"/>
                      </a:spcBef>
                      <a:spcAft>
                        <a:spcPct val="0"/>
                      </a:spcAft>
                      <a:defRPr>
                        <a:solidFill>
                          <a:schemeClr val="tx1"/>
                        </a:solidFill>
                        <a:latin typeface="Arial" pitchFamily="34" charset="0"/>
                      </a:defRPr>
                    </a:lvl8pPr>
                    <a:lvl9pPr defTabSz="990600" fontAlgn="base">
                      <a:spcBef>
                        <a:spcPct val="0"/>
                      </a:spcBef>
                      <a:spcAft>
                        <a:spcPct val="0"/>
                      </a:spcAft>
                      <a:defRPr>
                        <a:solidFill>
                          <a:schemeClr val="tx1"/>
                        </a:solidFill>
                        <a:latin typeface="Arial" pitchFamily="34" charset="0"/>
                      </a:defRPr>
                    </a:lvl9pPr>
                  </a:lstStyle>
                  <a:p>
                    <a:pPr eaLnBrk="0" hangingPunct="0">
                      <a:spcBef>
                        <a:spcPct val="50000"/>
                      </a:spcBef>
                    </a:pPr>
                    <a:r>
                      <a:rPr lang="en-US" b="1" dirty="0" smtClean="0">
                        <a:solidFill>
                          <a:srgbClr val="003263"/>
                        </a:solidFill>
                      </a:rPr>
                      <a:t>$4,765,000</a:t>
                    </a:r>
                    <a:endParaRPr lang="en-US" b="1" dirty="0">
                      <a:solidFill>
                        <a:srgbClr val="003263"/>
                      </a:solidFill>
                    </a:endParaRPr>
                  </a:p>
                </p:txBody>
              </p:sp>
              <p:sp>
                <p:nvSpPr>
                  <p:cNvPr id="69" name="Text Box 9"/>
                  <p:cNvSpPr txBox="1">
                    <a:spLocks noChangeArrowheads="1"/>
                  </p:cNvSpPr>
                  <p:nvPr/>
                </p:nvSpPr>
                <p:spPr bwMode="gray">
                  <a:xfrm>
                    <a:off x="-1211212" y="3223361"/>
                    <a:ext cx="1372309" cy="384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995" tIns="17995" rIns="17995" bIns="17995" anchor="b" anchorCtr="1">
                    <a:spAutoFit/>
                  </a:bodyPr>
                  <a:lstStyle>
                    <a:lvl1pPr defTabSz="990600">
                      <a:defRPr>
                        <a:solidFill>
                          <a:schemeClr val="tx1"/>
                        </a:solidFill>
                        <a:latin typeface="Arial" pitchFamily="34" charset="0"/>
                      </a:defRPr>
                    </a:lvl1pPr>
                    <a:lvl2pPr defTabSz="990600">
                      <a:defRPr>
                        <a:solidFill>
                          <a:schemeClr val="tx1"/>
                        </a:solidFill>
                        <a:latin typeface="Arial" pitchFamily="34" charset="0"/>
                      </a:defRPr>
                    </a:lvl2pPr>
                    <a:lvl3pPr defTabSz="990600">
                      <a:defRPr>
                        <a:solidFill>
                          <a:schemeClr val="tx1"/>
                        </a:solidFill>
                        <a:latin typeface="Arial" pitchFamily="34" charset="0"/>
                      </a:defRPr>
                    </a:lvl3pPr>
                    <a:lvl4pPr defTabSz="990600">
                      <a:defRPr>
                        <a:solidFill>
                          <a:schemeClr val="tx1"/>
                        </a:solidFill>
                        <a:latin typeface="Arial" pitchFamily="34" charset="0"/>
                      </a:defRPr>
                    </a:lvl4pPr>
                    <a:lvl5pPr defTabSz="990600">
                      <a:defRPr>
                        <a:solidFill>
                          <a:schemeClr val="tx1"/>
                        </a:solidFill>
                        <a:latin typeface="Arial" pitchFamily="34" charset="0"/>
                      </a:defRPr>
                    </a:lvl5pPr>
                    <a:lvl6pPr defTabSz="990600" fontAlgn="base">
                      <a:spcBef>
                        <a:spcPct val="0"/>
                      </a:spcBef>
                      <a:spcAft>
                        <a:spcPct val="0"/>
                      </a:spcAft>
                      <a:defRPr>
                        <a:solidFill>
                          <a:schemeClr val="tx1"/>
                        </a:solidFill>
                        <a:latin typeface="Arial" pitchFamily="34" charset="0"/>
                      </a:defRPr>
                    </a:lvl6pPr>
                    <a:lvl7pPr defTabSz="990600" fontAlgn="base">
                      <a:spcBef>
                        <a:spcPct val="0"/>
                      </a:spcBef>
                      <a:spcAft>
                        <a:spcPct val="0"/>
                      </a:spcAft>
                      <a:defRPr>
                        <a:solidFill>
                          <a:schemeClr val="tx1"/>
                        </a:solidFill>
                        <a:latin typeface="Arial" pitchFamily="34" charset="0"/>
                      </a:defRPr>
                    </a:lvl7pPr>
                    <a:lvl8pPr defTabSz="990600" fontAlgn="base">
                      <a:spcBef>
                        <a:spcPct val="0"/>
                      </a:spcBef>
                      <a:spcAft>
                        <a:spcPct val="0"/>
                      </a:spcAft>
                      <a:defRPr>
                        <a:solidFill>
                          <a:schemeClr val="tx1"/>
                        </a:solidFill>
                        <a:latin typeface="Arial" pitchFamily="34" charset="0"/>
                      </a:defRPr>
                    </a:lvl8pPr>
                    <a:lvl9pPr defTabSz="990600" fontAlgn="base">
                      <a:spcBef>
                        <a:spcPct val="0"/>
                      </a:spcBef>
                      <a:spcAft>
                        <a:spcPct val="0"/>
                      </a:spcAft>
                      <a:defRPr>
                        <a:solidFill>
                          <a:schemeClr val="tx1"/>
                        </a:solidFill>
                        <a:latin typeface="Arial" pitchFamily="34" charset="0"/>
                      </a:defRPr>
                    </a:lvl9pPr>
                  </a:lstStyle>
                  <a:p>
                    <a:pPr eaLnBrk="0" hangingPunct="0">
                      <a:spcBef>
                        <a:spcPts val="0"/>
                      </a:spcBef>
                    </a:pPr>
                    <a:r>
                      <a:rPr lang="en-US" sz="800" dirty="0" smtClean="0">
                        <a:solidFill>
                          <a:srgbClr val="003263"/>
                        </a:solidFill>
                      </a:rPr>
                      <a:t>Financial Advisor</a:t>
                    </a:r>
                    <a:r>
                      <a:rPr lang="en-US" sz="800" dirty="0">
                        <a:solidFill>
                          <a:srgbClr val="003263"/>
                        </a:solidFill>
                      </a:rPr>
                      <a:t/>
                    </a:r>
                    <a:br>
                      <a:rPr lang="en-US" sz="800" dirty="0">
                        <a:solidFill>
                          <a:srgbClr val="003263"/>
                        </a:solidFill>
                      </a:rPr>
                    </a:br>
                    <a:r>
                      <a:rPr lang="en-US" sz="800" i="1" dirty="0" smtClean="0">
                        <a:solidFill>
                          <a:srgbClr val="003263"/>
                        </a:solidFill>
                      </a:rPr>
                      <a:t>April 2021</a:t>
                    </a:r>
                    <a:endParaRPr lang="en-US" sz="800" i="1" dirty="0">
                      <a:solidFill>
                        <a:srgbClr val="003263"/>
                      </a:solidFill>
                    </a:endParaRPr>
                  </a:p>
                </p:txBody>
              </p:sp>
              <p:sp>
                <p:nvSpPr>
                  <p:cNvPr id="70" name="Text Box 10"/>
                  <p:cNvSpPr txBox="1">
                    <a:spLocks noChangeArrowheads="1"/>
                  </p:cNvSpPr>
                  <p:nvPr/>
                </p:nvSpPr>
                <p:spPr bwMode="gray">
                  <a:xfrm>
                    <a:off x="-1259503" y="2226100"/>
                    <a:ext cx="1468890" cy="384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7995" tIns="17995" rIns="17995" bIns="17995" anchorCtr="1">
                    <a:spAutoFit/>
                  </a:bodyPr>
                  <a:lstStyle>
                    <a:lvl1pPr defTabSz="990600">
                      <a:defRPr>
                        <a:solidFill>
                          <a:schemeClr val="tx1"/>
                        </a:solidFill>
                        <a:latin typeface="Arial" pitchFamily="34" charset="0"/>
                      </a:defRPr>
                    </a:lvl1pPr>
                    <a:lvl2pPr defTabSz="990600">
                      <a:defRPr>
                        <a:solidFill>
                          <a:schemeClr val="tx1"/>
                        </a:solidFill>
                        <a:latin typeface="Arial" pitchFamily="34" charset="0"/>
                      </a:defRPr>
                    </a:lvl2pPr>
                    <a:lvl3pPr defTabSz="990600">
                      <a:defRPr>
                        <a:solidFill>
                          <a:schemeClr val="tx1"/>
                        </a:solidFill>
                        <a:latin typeface="Arial" pitchFamily="34" charset="0"/>
                      </a:defRPr>
                    </a:lvl3pPr>
                    <a:lvl4pPr defTabSz="990600">
                      <a:defRPr>
                        <a:solidFill>
                          <a:schemeClr val="tx1"/>
                        </a:solidFill>
                        <a:latin typeface="Arial" pitchFamily="34" charset="0"/>
                      </a:defRPr>
                    </a:lvl4pPr>
                    <a:lvl5pPr defTabSz="990600">
                      <a:defRPr>
                        <a:solidFill>
                          <a:schemeClr val="tx1"/>
                        </a:solidFill>
                        <a:latin typeface="Arial" pitchFamily="34" charset="0"/>
                      </a:defRPr>
                    </a:lvl5pPr>
                    <a:lvl6pPr defTabSz="990600" fontAlgn="base">
                      <a:spcBef>
                        <a:spcPct val="0"/>
                      </a:spcBef>
                      <a:spcAft>
                        <a:spcPct val="0"/>
                      </a:spcAft>
                      <a:defRPr>
                        <a:solidFill>
                          <a:schemeClr val="tx1"/>
                        </a:solidFill>
                        <a:latin typeface="Arial" pitchFamily="34" charset="0"/>
                      </a:defRPr>
                    </a:lvl6pPr>
                    <a:lvl7pPr defTabSz="990600" fontAlgn="base">
                      <a:spcBef>
                        <a:spcPct val="0"/>
                      </a:spcBef>
                      <a:spcAft>
                        <a:spcPct val="0"/>
                      </a:spcAft>
                      <a:defRPr>
                        <a:solidFill>
                          <a:schemeClr val="tx1"/>
                        </a:solidFill>
                        <a:latin typeface="Arial" pitchFamily="34" charset="0"/>
                      </a:defRPr>
                    </a:lvl7pPr>
                    <a:lvl8pPr defTabSz="990600" fontAlgn="base">
                      <a:spcBef>
                        <a:spcPct val="0"/>
                      </a:spcBef>
                      <a:spcAft>
                        <a:spcPct val="0"/>
                      </a:spcAft>
                      <a:defRPr>
                        <a:solidFill>
                          <a:schemeClr val="tx1"/>
                        </a:solidFill>
                        <a:latin typeface="Arial" pitchFamily="34" charset="0"/>
                      </a:defRPr>
                    </a:lvl8pPr>
                    <a:lvl9pPr defTabSz="990600" fontAlgn="base">
                      <a:spcBef>
                        <a:spcPct val="0"/>
                      </a:spcBef>
                      <a:spcAft>
                        <a:spcPct val="0"/>
                      </a:spcAft>
                      <a:defRPr>
                        <a:solidFill>
                          <a:schemeClr val="tx1"/>
                        </a:solidFill>
                        <a:latin typeface="Arial" pitchFamily="34" charset="0"/>
                      </a:defRPr>
                    </a:lvl9pPr>
                  </a:lstStyle>
                  <a:p>
                    <a:pPr eaLnBrk="0" hangingPunct="0">
                      <a:spcBef>
                        <a:spcPts val="0"/>
                      </a:spcBef>
                    </a:pPr>
                    <a:r>
                      <a:rPr lang="en-GB" sz="800" dirty="0" smtClean="0">
                        <a:solidFill>
                          <a:srgbClr val="003263"/>
                        </a:solidFill>
                      </a:rPr>
                      <a:t>U/L Tax Ref </a:t>
                    </a:r>
                    <a:r>
                      <a:rPr lang="en-GB" sz="800" dirty="0" err="1" smtClean="0">
                        <a:solidFill>
                          <a:srgbClr val="003263"/>
                        </a:solidFill>
                      </a:rPr>
                      <a:t>Bds</a:t>
                    </a:r>
                    <a:r>
                      <a:rPr lang="en-GB" sz="800" dirty="0" smtClean="0">
                        <a:solidFill>
                          <a:srgbClr val="003263"/>
                        </a:solidFill>
                      </a:rPr>
                      <a:t>, </a:t>
                    </a:r>
                    <a:endParaRPr lang="en-GB" sz="800" dirty="0">
                      <a:solidFill>
                        <a:srgbClr val="003263"/>
                      </a:solidFill>
                    </a:endParaRPr>
                  </a:p>
                  <a:p>
                    <a:pPr eaLnBrk="0" hangingPunct="0">
                      <a:spcBef>
                        <a:spcPts val="0"/>
                      </a:spcBef>
                    </a:pPr>
                    <a:r>
                      <a:rPr lang="en-GB" sz="800" dirty="0">
                        <a:solidFill>
                          <a:srgbClr val="003263"/>
                        </a:solidFill>
                      </a:rPr>
                      <a:t>Series </a:t>
                    </a:r>
                    <a:r>
                      <a:rPr lang="en-GB" sz="800" dirty="0" smtClean="0">
                        <a:solidFill>
                          <a:srgbClr val="003263"/>
                        </a:solidFill>
                      </a:rPr>
                      <a:t>2021A</a:t>
                    </a:r>
                    <a:endParaRPr lang="en-GB" sz="800" dirty="0">
                      <a:solidFill>
                        <a:srgbClr val="003263"/>
                      </a:solidFill>
                    </a:endParaRPr>
                  </a:p>
                </p:txBody>
              </p:sp>
            </p:grpSp>
            <p:pic>
              <p:nvPicPr>
                <p:cNvPr id="66" name="Picture 65"/>
                <p:cNvPicPr>
                  <a:picLocks noChangeAspect="1"/>
                </p:cNvPicPr>
                <p:nvPr/>
              </p:nvPicPr>
              <p:blipFill>
                <a:blip r:embed="rId5"/>
                <a:stretch>
                  <a:fillRect/>
                </a:stretch>
              </p:blipFill>
              <p:spPr>
                <a:xfrm>
                  <a:off x="3635628" y="1653317"/>
                  <a:ext cx="556021" cy="548640"/>
                </a:xfrm>
                <a:prstGeom prst="rect">
                  <a:avLst/>
                </a:prstGeom>
              </p:spPr>
            </p:pic>
          </p:grpSp>
          <p:grpSp>
            <p:nvGrpSpPr>
              <p:cNvPr id="51" name="Group 50"/>
              <p:cNvGrpSpPr/>
              <p:nvPr/>
            </p:nvGrpSpPr>
            <p:grpSpPr>
              <a:xfrm>
                <a:off x="1517669" y="1597648"/>
                <a:ext cx="1097280" cy="1714993"/>
                <a:chOff x="4638802" y="1598106"/>
                <a:chExt cx="1097280" cy="1714993"/>
              </a:xfrm>
            </p:grpSpPr>
            <p:grpSp>
              <p:nvGrpSpPr>
                <p:cNvPr id="59" name="Group 58"/>
                <p:cNvGrpSpPr/>
                <p:nvPr/>
              </p:nvGrpSpPr>
              <p:grpSpPr>
                <a:xfrm>
                  <a:off x="4638802" y="1598106"/>
                  <a:ext cx="1097280" cy="1714993"/>
                  <a:chOff x="-1259502" y="1347916"/>
                  <a:chExt cx="1468889" cy="2330928"/>
                </a:xfrm>
              </p:grpSpPr>
              <p:sp>
                <p:nvSpPr>
                  <p:cNvPr id="61" name="Rectangle 60"/>
                  <p:cNvSpPr>
                    <a:spLocks noChangeArrowheads="1"/>
                  </p:cNvSpPr>
                  <p:nvPr/>
                </p:nvSpPr>
                <p:spPr bwMode="gray">
                  <a:xfrm>
                    <a:off x="-1259502" y="1347916"/>
                    <a:ext cx="1468889" cy="2330928"/>
                  </a:xfrm>
                  <a:prstGeom prst="rect">
                    <a:avLst/>
                  </a:prstGeom>
                  <a:solidFill>
                    <a:schemeClr val="bg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7" tIns="91417" rIns="91417" bIns="91417"/>
                  <a:lstStyle/>
                  <a:p>
                    <a:pPr defTabSz="990303" eaLnBrk="0" hangingPunct="0">
                      <a:spcBef>
                        <a:spcPct val="50000"/>
                      </a:spcBef>
                    </a:pPr>
                    <a:endParaRPr lang="en-US">
                      <a:solidFill>
                        <a:srgbClr val="000000"/>
                      </a:solidFill>
                    </a:endParaRPr>
                  </a:p>
                </p:txBody>
              </p:sp>
              <p:sp>
                <p:nvSpPr>
                  <p:cNvPr id="62" name="Text Box 8"/>
                  <p:cNvSpPr txBox="1">
                    <a:spLocks noChangeArrowheads="1"/>
                  </p:cNvSpPr>
                  <p:nvPr/>
                </p:nvSpPr>
                <p:spPr bwMode="gray">
                  <a:xfrm>
                    <a:off x="-1211212" y="2738335"/>
                    <a:ext cx="1372309" cy="258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995" tIns="17995" rIns="17995" bIns="17995" anchor="ctr">
                    <a:spAutoFit/>
                  </a:bodyPr>
                  <a:lstStyle>
                    <a:lvl1pPr defTabSz="990600">
                      <a:defRPr>
                        <a:solidFill>
                          <a:schemeClr val="tx1"/>
                        </a:solidFill>
                        <a:latin typeface="Arial" pitchFamily="34" charset="0"/>
                      </a:defRPr>
                    </a:lvl1pPr>
                    <a:lvl2pPr defTabSz="990600">
                      <a:defRPr>
                        <a:solidFill>
                          <a:schemeClr val="tx1"/>
                        </a:solidFill>
                        <a:latin typeface="Arial" pitchFamily="34" charset="0"/>
                      </a:defRPr>
                    </a:lvl2pPr>
                    <a:lvl3pPr defTabSz="990600">
                      <a:defRPr>
                        <a:solidFill>
                          <a:schemeClr val="tx1"/>
                        </a:solidFill>
                        <a:latin typeface="Arial" pitchFamily="34" charset="0"/>
                      </a:defRPr>
                    </a:lvl3pPr>
                    <a:lvl4pPr defTabSz="990600">
                      <a:defRPr>
                        <a:solidFill>
                          <a:schemeClr val="tx1"/>
                        </a:solidFill>
                        <a:latin typeface="Arial" pitchFamily="34" charset="0"/>
                      </a:defRPr>
                    </a:lvl4pPr>
                    <a:lvl5pPr defTabSz="990600">
                      <a:defRPr>
                        <a:solidFill>
                          <a:schemeClr val="tx1"/>
                        </a:solidFill>
                        <a:latin typeface="Arial" pitchFamily="34" charset="0"/>
                      </a:defRPr>
                    </a:lvl5pPr>
                    <a:lvl6pPr defTabSz="990600" fontAlgn="base">
                      <a:spcBef>
                        <a:spcPct val="0"/>
                      </a:spcBef>
                      <a:spcAft>
                        <a:spcPct val="0"/>
                      </a:spcAft>
                      <a:defRPr>
                        <a:solidFill>
                          <a:schemeClr val="tx1"/>
                        </a:solidFill>
                        <a:latin typeface="Arial" pitchFamily="34" charset="0"/>
                      </a:defRPr>
                    </a:lvl6pPr>
                    <a:lvl7pPr defTabSz="990600" fontAlgn="base">
                      <a:spcBef>
                        <a:spcPct val="0"/>
                      </a:spcBef>
                      <a:spcAft>
                        <a:spcPct val="0"/>
                      </a:spcAft>
                      <a:defRPr>
                        <a:solidFill>
                          <a:schemeClr val="tx1"/>
                        </a:solidFill>
                        <a:latin typeface="Arial" pitchFamily="34" charset="0"/>
                      </a:defRPr>
                    </a:lvl7pPr>
                    <a:lvl8pPr defTabSz="990600" fontAlgn="base">
                      <a:spcBef>
                        <a:spcPct val="0"/>
                      </a:spcBef>
                      <a:spcAft>
                        <a:spcPct val="0"/>
                      </a:spcAft>
                      <a:defRPr>
                        <a:solidFill>
                          <a:schemeClr val="tx1"/>
                        </a:solidFill>
                        <a:latin typeface="Arial" pitchFamily="34" charset="0"/>
                      </a:defRPr>
                    </a:lvl8pPr>
                    <a:lvl9pPr defTabSz="990600" fontAlgn="base">
                      <a:spcBef>
                        <a:spcPct val="0"/>
                      </a:spcBef>
                      <a:spcAft>
                        <a:spcPct val="0"/>
                      </a:spcAft>
                      <a:defRPr>
                        <a:solidFill>
                          <a:schemeClr val="tx1"/>
                        </a:solidFill>
                        <a:latin typeface="Arial" pitchFamily="34" charset="0"/>
                      </a:defRPr>
                    </a:lvl9pPr>
                  </a:lstStyle>
                  <a:p>
                    <a:pPr eaLnBrk="0" hangingPunct="0">
                      <a:spcBef>
                        <a:spcPct val="50000"/>
                      </a:spcBef>
                    </a:pPr>
                    <a:r>
                      <a:rPr lang="en-US" b="1" dirty="0" smtClean="0">
                        <a:solidFill>
                          <a:srgbClr val="003263"/>
                        </a:solidFill>
                      </a:rPr>
                      <a:t>$1,810,000</a:t>
                    </a:r>
                    <a:endParaRPr lang="en-US" b="1" dirty="0">
                      <a:solidFill>
                        <a:srgbClr val="003263"/>
                      </a:solidFill>
                    </a:endParaRPr>
                  </a:p>
                </p:txBody>
              </p:sp>
              <p:sp>
                <p:nvSpPr>
                  <p:cNvPr id="63" name="Text Box 9"/>
                  <p:cNvSpPr txBox="1">
                    <a:spLocks noChangeArrowheads="1"/>
                  </p:cNvSpPr>
                  <p:nvPr/>
                </p:nvSpPr>
                <p:spPr bwMode="gray">
                  <a:xfrm>
                    <a:off x="-1211212" y="3223361"/>
                    <a:ext cx="1372309" cy="384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995" tIns="17995" rIns="17995" bIns="17995" anchor="b" anchorCtr="1">
                    <a:spAutoFit/>
                  </a:bodyPr>
                  <a:lstStyle>
                    <a:lvl1pPr defTabSz="990600">
                      <a:defRPr>
                        <a:solidFill>
                          <a:schemeClr val="tx1"/>
                        </a:solidFill>
                        <a:latin typeface="Arial" pitchFamily="34" charset="0"/>
                      </a:defRPr>
                    </a:lvl1pPr>
                    <a:lvl2pPr defTabSz="990600">
                      <a:defRPr>
                        <a:solidFill>
                          <a:schemeClr val="tx1"/>
                        </a:solidFill>
                        <a:latin typeface="Arial" pitchFamily="34" charset="0"/>
                      </a:defRPr>
                    </a:lvl2pPr>
                    <a:lvl3pPr defTabSz="990600">
                      <a:defRPr>
                        <a:solidFill>
                          <a:schemeClr val="tx1"/>
                        </a:solidFill>
                        <a:latin typeface="Arial" pitchFamily="34" charset="0"/>
                      </a:defRPr>
                    </a:lvl3pPr>
                    <a:lvl4pPr defTabSz="990600">
                      <a:defRPr>
                        <a:solidFill>
                          <a:schemeClr val="tx1"/>
                        </a:solidFill>
                        <a:latin typeface="Arial" pitchFamily="34" charset="0"/>
                      </a:defRPr>
                    </a:lvl4pPr>
                    <a:lvl5pPr defTabSz="990600">
                      <a:defRPr>
                        <a:solidFill>
                          <a:schemeClr val="tx1"/>
                        </a:solidFill>
                        <a:latin typeface="Arial" pitchFamily="34" charset="0"/>
                      </a:defRPr>
                    </a:lvl5pPr>
                    <a:lvl6pPr defTabSz="990600" fontAlgn="base">
                      <a:spcBef>
                        <a:spcPct val="0"/>
                      </a:spcBef>
                      <a:spcAft>
                        <a:spcPct val="0"/>
                      </a:spcAft>
                      <a:defRPr>
                        <a:solidFill>
                          <a:schemeClr val="tx1"/>
                        </a:solidFill>
                        <a:latin typeface="Arial" pitchFamily="34" charset="0"/>
                      </a:defRPr>
                    </a:lvl6pPr>
                    <a:lvl7pPr defTabSz="990600" fontAlgn="base">
                      <a:spcBef>
                        <a:spcPct val="0"/>
                      </a:spcBef>
                      <a:spcAft>
                        <a:spcPct val="0"/>
                      </a:spcAft>
                      <a:defRPr>
                        <a:solidFill>
                          <a:schemeClr val="tx1"/>
                        </a:solidFill>
                        <a:latin typeface="Arial" pitchFamily="34" charset="0"/>
                      </a:defRPr>
                    </a:lvl7pPr>
                    <a:lvl8pPr defTabSz="990600" fontAlgn="base">
                      <a:spcBef>
                        <a:spcPct val="0"/>
                      </a:spcBef>
                      <a:spcAft>
                        <a:spcPct val="0"/>
                      </a:spcAft>
                      <a:defRPr>
                        <a:solidFill>
                          <a:schemeClr val="tx1"/>
                        </a:solidFill>
                        <a:latin typeface="Arial" pitchFamily="34" charset="0"/>
                      </a:defRPr>
                    </a:lvl8pPr>
                    <a:lvl9pPr defTabSz="990600" fontAlgn="base">
                      <a:spcBef>
                        <a:spcPct val="0"/>
                      </a:spcBef>
                      <a:spcAft>
                        <a:spcPct val="0"/>
                      </a:spcAft>
                      <a:defRPr>
                        <a:solidFill>
                          <a:schemeClr val="tx1"/>
                        </a:solidFill>
                        <a:latin typeface="Arial" pitchFamily="34" charset="0"/>
                      </a:defRPr>
                    </a:lvl9pPr>
                  </a:lstStyle>
                  <a:p>
                    <a:pPr eaLnBrk="0" hangingPunct="0">
                      <a:spcBef>
                        <a:spcPts val="0"/>
                      </a:spcBef>
                    </a:pPr>
                    <a:r>
                      <a:rPr lang="en-US" sz="800" dirty="0" smtClean="0">
                        <a:solidFill>
                          <a:srgbClr val="003263"/>
                        </a:solidFill>
                      </a:rPr>
                      <a:t>Financial Advisor</a:t>
                    </a:r>
                    <a:r>
                      <a:rPr lang="en-US" sz="800" dirty="0">
                        <a:solidFill>
                          <a:srgbClr val="003263"/>
                        </a:solidFill>
                      </a:rPr>
                      <a:t/>
                    </a:r>
                    <a:br>
                      <a:rPr lang="en-US" sz="800" dirty="0">
                        <a:solidFill>
                          <a:srgbClr val="003263"/>
                        </a:solidFill>
                      </a:rPr>
                    </a:br>
                    <a:r>
                      <a:rPr lang="en-US" sz="800" i="1" dirty="0" smtClean="0">
                        <a:solidFill>
                          <a:srgbClr val="003263"/>
                        </a:solidFill>
                      </a:rPr>
                      <a:t>April 2021</a:t>
                    </a:r>
                    <a:endParaRPr lang="en-US" sz="800" i="1" dirty="0">
                      <a:solidFill>
                        <a:srgbClr val="003263"/>
                      </a:solidFill>
                    </a:endParaRPr>
                  </a:p>
                </p:txBody>
              </p:sp>
              <p:sp>
                <p:nvSpPr>
                  <p:cNvPr id="64" name="Text Box 10"/>
                  <p:cNvSpPr txBox="1">
                    <a:spLocks noChangeArrowheads="1"/>
                  </p:cNvSpPr>
                  <p:nvPr/>
                </p:nvSpPr>
                <p:spPr bwMode="gray">
                  <a:xfrm>
                    <a:off x="-1211213" y="2226100"/>
                    <a:ext cx="1420599" cy="384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7995" tIns="17995" rIns="17995" bIns="17995" anchorCtr="1">
                    <a:spAutoFit/>
                  </a:bodyPr>
                  <a:lstStyle>
                    <a:lvl1pPr defTabSz="990600">
                      <a:defRPr>
                        <a:solidFill>
                          <a:schemeClr val="tx1"/>
                        </a:solidFill>
                        <a:latin typeface="Arial" pitchFamily="34" charset="0"/>
                      </a:defRPr>
                    </a:lvl1pPr>
                    <a:lvl2pPr defTabSz="990600">
                      <a:defRPr>
                        <a:solidFill>
                          <a:schemeClr val="tx1"/>
                        </a:solidFill>
                        <a:latin typeface="Arial" pitchFamily="34" charset="0"/>
                      </a:defRPr>
                    </a:lvl2pPr>
                    <a:lvl3pPr defTabSz="990600">
                      <a:defRPr>
                        <a:solidFill>
                          <a:schemeClr val="tx1"/>
                        </a:solidFill>
                        <a:latin typeface="Arial" pitchFamily="34" charset="0"/>
                      </a:defRPr>
                    </a:lvl3pPr>
                    <a:lvl4pPr defTabSz="990600">
                      <a:defRPr>
                        <a:solidFill>
                          <a:schemeClr val="tx1"/>
                        </a:solidFill>
                        <a:latin typeface="Arial" pitchFamily="34" charset="0"/>
                      </a:defRPr>
                    </a:lvl4pPr>
                    <a:lvl5pPr defTabSz="990600">
                      <a:defRPr>
                        <a:solidFill>
                          <a:schemeClr val="tx1"/>
                        </a:solidFill>
                        <a:latin typeface="Arial" pitchFamily="34" charset="0"/>
                      </a:defRPr>
                    </a:lvl5pPr>
                    <a:lvl6pPr defTabSz="990600" fontAlgn="base">
                      <a:spcBef>
                        <a:spcPct val="0"/>
                      </a:spcBef>
                      <a:spcAft>
                        <a:spcPct val="0"/>
                      </a:spcAft>
                      <a:defRPr>
                        <a:solidFill>
                          <a:schemeClr val="tx1"/>
                        </a:solidFill>
                        <a:latin typeface="Arial" pitchFamily="34" charset="0"/>
                      </a:defRPr>
                    </a:lvl6pPr>
                    <a:lvl7pPr defTabSz="990600" fontAlgn="base">
                      <a:spcBef>
                        <a:spcPct val="0"/>
                      </a:spcBef>
                      <a:spcAft>
                        <a:spcPct val="0"/>
                      </a:spcAft>
                      <a:defRPr>
                        <a:solidFill>
                          <a:schemeClr val="tx1"/>
                        </a:solidFill>
                        <a:latin typeface="Arial" pitchFamily="34" charset="0"/>
                      </a:defRPr>
                    </a:lvl7pPr>
                    <a:lvl8pPr defTabSz="990600" fontAlgn="base">
                      <a:spcBef>
                        <a:spcPct val="0"/>
                      </a:spcBef>
                      <a:spcAft>
                        <a:spcPct val="0"/>
                      </a:spcAft>
                      <a:defRPr>
                        <a:solidFill>
                          <a:schemeClr val="tx1"/>
                        </a:solidFill>
                        <a:latin typeface="Arial" pitchFamily="34" charset="0"/>
                      </a:defRPr>
                    </a:lvl8pPr>
                    <a:lvl9pPr defTabSz="990600" fontAlgn="base">
                      <a:spcBef>
                        <a:spcPct val="0"/>
                      </a:spcBef>
                      <a:spcAft>
                        <a:spcPct val="0"/>
                      </a:spcAft>
                      <a:defRPr>
                        <a:solidFill>
                          <a:schemeClr val="tx1"/>
                        </a:solidFill>
                        <a:latin typeface="Arial" pitchFamily="34" charset="0"/>
                      </a:defRPr>
                    </a:lvl9pPr>
                  </a:lstStyle>
                  <a:p>
                    <a:pPr eaLnBrk="0" hangingPunct="0">
                      <a:spcBef>
                        <a:spcPts val="0"/>
                      </a:spcBef>
                    </a:pPr>
                    <a:r>
                      <a:rPr lang="en-GB" sz="800" dirty="0">
                        <a:solidFill>
                          <a:srgbClr val="003263"/>
                        </a:solidFill>
                      </a:rPr>
                      <a:t>U/L Tax Ref </a:t>
                    </a:r>
                    <a:r>
                      <a:rPr lang="en-GB" sz="800" dirty="0" err="1">
                        <a:solidFill>
                          <a:srgbClr val="003263"/>
                        </a:solidFill>
                      </a:rPr>
                      <a:t>Bds</a:t>
                    </a:r>
                    <a:r>
                      <a:rPr lang="en-GB" sz="800" dirty="0">
                        <a:solidFill>
                          <a:srgbClr val="003263"/>
                        </a:solidFill>
                      </a:rPr>
                      <a:t>, </a:t>
                    </a:r>
                  </a:p>
                  <a:p>
                    <a:pPr eaLnBrk="0" hangingPunct="0">
                      <a:spcBef>
                        <a:spcPts val="0"/>
                      </a:spcBef>
                    </a:pPr>
                    <a:r>
                      <a:rPr lang="en-GB" sz="800" dirty="0">
                        <a:solidFill>
                          <a:srgbClr val="003263"/>
                        </a:solidFill>
                      </a:rPr>
                      <a:t>Series </a:t>
                    </a:r>
                    <a:r>
                      <a:rPr lang="en-GB" sz="800" dirty="0" smtClean="0">
                        <a:solidFill>
                          <a:srgbClr val="003263"/>
                        </a:solidFill>
                      </a:rPr>
                      <a:t>2021B</a:t>
                    </a:r>
                    <a:endParaRPr lang="en-GB" sz="800" dirty="0">
                      <a:solidFill>
                        <a:srgbClr val="003263"/>
                      </a:solidFill>
                    </a:endParaRPr>
                  </a:p>
                </p:txBody>
              </p:sp>
            </p:grpSp>
            <p:pic>
              <p:nvPicPr>
                <p:cNvPr id="60" name="Picture 59"/>
                <p:cNvPicPr>
                  <a:picLocks noChangeAspect="1"/>
                </p:cNvPicPr>
                <p:nvPr/>
              </p:nvPicPr>
              <p:blipFill>
                <a:blip r:embed="rId5"/>
                <a:stretch>
                  <a:fillRect/>
                </a:stretch>
              </p:blipFill>
              <p:spPr>
                <a:xfrm>
                  <a:off x="4907117" y="1649504"/>
                  <a:ext cx="556021" cy="548640"/>
                </a:xfrm>
                <a:prstGeom prst="rect">
                  <a:avLst/>
                </a:prstGeom>
              </p:spPr>
            </p:pic>
          </p:grpSp>
          <p:grpSp>
            <p:nvGrpSpPr>
              <p:cNvPr id="52" name="Group 51"/>
              <p:cNvGrpSpPr/>
              <p:nvPr/>
            </p:nvGrpSpPr>
            <p:grpSpPr>
              <a:xfrm>
                <a:off x="2685723" y="1597649"/>
                <a:ext cx="1097281" cy="1714993"/>
                <a:chOff x="5907512" y="1598106"/>
                <a:chExt cx="1097281" cy="1714993"/>
              </a:xfrm>
            </p:grpSpPr>
            <p:grpSp>
              <p:nvGrpSpPr>
                <p:cNvPr id="53" name="Group 52"/>
                <p:cNvGrpSpPr/>
                <p:nvPr/>
              </p:nvGrpSpPr>
              <p:grpSpPr>
                <a:xfrm>
                  <a:off x="5907512" y="1598106"/>
                  <a:ext cx="1097281" cy="1714993"/>
                  <a:chOff x="-1259503" y="1347916"/>
                  <a:chExt cx="1468890" cy="2330928"/>
                </a:xfrm>
              </p:grpSpPr>
              <p:sp>
                <p:nvSpPr>
                  <p:cNvPr id="55" name="Rectangle 54"/>
                  <p:cNvSpPr>
                    <a:spLocks noChangeArrowheads="1"/>
                  </p:cNvSpPr>
                  <p:nvPr/>
                </p:nvSpPr>
                <p:spPr bwMode="gray">
                  <a:xfrm>
                    <a:off x="-1259502" y="1347916"/>
                    <a:ext cx="1468889" cy="2330928"/>
                  </a:xfrm>
                  <a:prstGeom prst="rect">
                    <a:avLst/>
                  </a:prstGeom>
                  <a:solidFill>
                    <a:schemeClr val="bg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7" tIns="91417" rIns="91417" bIns="91417"/>
                  <a:lstStyle/>
                  <a:p>
                    <a:pPr defTabSz="990303" eaLnBrk="0" hangingPunct="0">
                      <a:spcBef>
                        <a:spcPct val="50000"/>
                      </a:spcBef>
                    </a:pPr>
                    <a:endParaRPr lang="en-US">
                      <a:solidFill>
                        <a:srgbClr val="000000"/>
                      </a:solidFill>
                    </a:endParaRPr>
                  </a:p>
                </p:txBody>
              </p:sp>
              <p:sp>
                <p:nvSpPr>
                  <p:cNvPr id="56" name="Text Box 8"/>
                  <p:cNvSpPr txBox="1">
                    <a:spLocks noChangeArrowheads="1"/>
                  </p:cNvSpPr>
                  <p:nvPr/>
                </p:nvSpPr>
                <p:spPr bwMode="gray">
                  <a:xfrm>
                    <a:off x="-1211212" y="2738335"/>
                    <a:ext cx="1372309" cy="258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995" tIns="17995" rIns="17995" bIns="17995" anchor="ctr">
                    <a:spAutoFit/>
                  </a:bodyPr>
                  <a:lstStyle>
                    <a:lvl1pPr defTabSz="990600">
                      <a:defRPr>
                        <a:solidFill>
                          <a:schemeClr val="tx1"/>
                        </a:solidFill>
                        <a:latin typeface="Arial" pitchFamily="34" charset="0"/>
                      </a:defRPr>
                    </a:lvl1pPr>
                    <a:lvl2pPr defTabSz="990600">
                      <a:defRPr>
                        <a:solidFill>
                          <a:schemeClr val="tx1"/>
                        </a:solidFill>
                        <a:latin typeface="Arial" pitchFamily="34" charset="0"/>
                      </a:defRPr>
                    </a:lvl2pPr>
                    <a:lvl3pPr defTabSz="990600">
                      <a:defRPr>
                        <a:solidFill>
                          <a:schemeClr val="tx1"/>
                        </a:solidFill>
                        <a:latin typeface="Arial" pitchFamily="34" charset="0"/>
                      </a:defRPr>
                    </a:lvl3pPr>
                    <a:lvl4pPr defTabSz="990600">
                      <a:defRPr>
                        <a:solidFill>
                          <a:schemeClr val="tx1"/>
                        </a:solidFill>
                        <a:latin typeface="Arial" pitchFamily="34" charset="0"/>
                      </a:defRPr>
                    </a:lvl4pPr>
                    <a:lvl5pPr defTabSz="990600">
                      <a:defRPr>
                        <a:solidFill>
                          <a:schemeClr val="tx1"/>
                        </a:solidFill>
                        <a:latin typeface="Arial" pitchFamily="34" charset="0"/>
                      </a:defRPr>
                    </a:lvl5pPr>
                    <a:lvl6pPr defTabSz="990600" fontAlgn="base">
                      <a:spcBef>
                        <a:spcPct val="0"/>
                      </a:spcBef>
                      <a:spcAft>
                        <a:spcPct val="0"/>
                      </a:spcAft>
                      <a:defRPr>
                        <a:solidFill>
                          <a:schemeClr val="tx1"/>
                        </a:solidFill>
                        <a:latin typeface="Arial" pitchFamily="34" charset="0"/>
                      </a:defRPr>
                    </a:lvl6pPr>
                    <a:lvl7pPr defTabSz="990600" fontAlgn="base">
                      <a:spcBef>
                        <a:spcPct val="0"/>
                      </a:spcBef>
                      <a:spcAft>
                        <a:spcPct val="0"/>
                      </a:spcAft>
                      <a:defRPr>
                        <a:solidFill>
                          <a:schemeClr val="tx1"/>
                        </a:solidFill>
                        <a:latin typeface="Arial" pitchFamily="34" charset="0"/>
                      </a:defRPr>
                    </a:lvl7pPr>
                    <a:lvl8pPr defTabSz="990600" fontAlgn="base">
                      <a:spcBef>
                        <a:spcPct val="0"/>
                      </a:spcBef>
                      <a:spcAft>
                        <a:spcPct val="0"/>
                      </a:spcAft>
                      <a:defRPr>
                        <a:solidFill>
                          <a:schemeClr val="tx1"/>
                        </a:solidFill>
                        <a:latin typeface="Arial" pitchFamily="34" charset="0"/>
                      </a:defRPr>
                    </a:lvl8pPr>
                    <a:lvl9pPr defTabSz="990600" fontAlgn="base">
                      <a:spcBef>
                        <a:spcPct val="0"/>
                      </a:spcBef>
                      <a:spcAft>
                        <a:spcPct val="0"/>
                      </a:spcAft>
                      <a:defRPr>
                        <a:solidFill>
                          <a:schemeClr val="tx1"/>
                        </a:solidFill>
                        <a:latin typeface="Arial" pitchFamily="34" charset="0"/>
                      </a:defRPr>
                    </a:lvl9pPr>
                  </a:lstStyle>
                  <a:p>
                    <a:pPr eaLnBrk="0" hangingPunct="0">
                      <a:spcBef>
                        <a:spcPct val="50000"/>
                      </a:spcBef>
                    </a:pPr>
                    <a:r>
                      <a:rPr lang="en-US" b="1" dirty="0" smtClean="0">
                        <a:solidFill>
                          <a:srgbClr val="003263"/>
                        </a:solidFill>
                      </a:rPr>
                      <a:t>$52,800,000</a:t>
                    </a:r>
                    <a:endParaRPr lang="en-US" b="1" dirty="0">
                      <a:solidFill>
                        <a:srgbClr val="003263"/>
                      </a:solidFill>
                    </a:endParaRPr>
                  </a:p>
                </p:txBody>
              </p:sp>
              <p:sp>
                <p:nvSpPr>
                  <p:cNvPr id="57" name="Text Box 9"/>
                  <p:cNvSpPr txBox="1">
                    <a:spLocks noChangeArrowheads="1"/>
                  </p:cNvSpPr>
                  <p:nvPr/>
                </p:nvSpPr>
                <p:spPr bwMode="gray">
                  <a:xfrm>
                    <a:off x="-1211212" y="3223361"/>
                    <a:ext cx="1372309" cy="384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995" tIns="17995" rIns="17995" bIns="17995" anchor="b" anchorCtr="1">
                    <a:spAutoFit/>
                  </a:bodyPr>
                  <a:lstStyle>
                    <a:lvl1pPr defTabSz="990600">
                      <a:defRPr>
                        <a:solidFill>
                          <a:schemeClr val="tx1"/>
                        </a:solidFill>
                        <a:latin typeface="Arial" pitchFamily="34" charset="0"/>
                      </a:defRPr>
                    </a:lvl1pPr>
                    <a:lvl2pPr defTabSz="990600">
                      <a:defRPr>
                        <a:solidFill>
                          <a:schemeClr val="tx1"/>
                        </a:solidFill>
                        <a:latin typeface="Arial" pitchFamily="34" charset="0"/>
                      </a:defRPr>
                    </a:lvl2pPr>
                    <a:lvl3pPr defTabSz="990600">
                      <a:defRPr>
                        <a:solidFill>
                          <a:schemeClr val="tx1"/>
                        </a:solidFill>
                        <a:latin typeface="Arial" pitchFamily="34" charset="0"/>
                      </a:defRPr>
                    </a:lvl3pPr>
                    <a:lvl4pPr defTabSz="990600">
                      <a:defRPr>
                        <a:solidFill>
                          <a:schemeClr val="tx1"/>
                        </a:solidFill>
                        <a:latin typeface="Arial" pitchFamily="34" charset="0"/>
                      </a:defRPr>
                    </a:lvl4pPr>
                    <a:lvl5pPr defTabSz="990600">
                      <a:defRPr>
                        <a:solidFill>
                          <a:schemeClr val="tx1"/>
                        </a:solidFill>
                        <a:latin typeface="Arial" pitchFamily="34" charset="0"/>
                      </a:defRPr>
                    </a:lvl5pPr>
                    <a:lvl6pPr defTabSz="990600" fontAlgn="base">
                      <a:spcBef>
                        <a:spcPct val="0"/>
                      </a:spcBef>
                      <a:spcAft>
                        <a:spcPct val="0"/>
                      </a:spcAft>
                      <a:defRPr>
                        <a:solidFill>
                          <a:schemeClr val="tx1"/>
                        </a:solidFill>
                        <a:latin typeface="Arial" pitchFamily="34" charset="0"/>
                      </a:defRPr>
                    </a:lvl6pPr>
                    <a:lvl7pPr defTabSz="990600" fontAlgn="base">
                      <a:spcBef>
                        <a:spcPct val="0"/>
                      </a:spcBef>
                      <a:spcAft>
                        <a:spcPct val="0"/>
                      </a:spcAft>
                      <a:defRPr>
                        <a:solidFill>
                          <a:schemeClr val="tx1"/>
                        </a:solidFill>
                        <a:latin typeface="Arial" pitchFamily="34" charset="0"/>
                      </a:defRPr>
                    </a:lvl7pPr>
                    <a:lvl8pPr defTabSz="990600" fontAlgn="base">
                      <a:spcBef>
                        <a:spcPct val="0"/>
                      </a:spcBef>
                      <a:spcAft>
                        <a:spcPct val="0"/>
                      </a:spcAft>
                      <a:defRPr>
                        <a:solidFill>
                          <a:schemeClr val="tx1"/>
                        </a:solidFill>
                        <a:latin typeface="Arial" pitchFamily="34" charset="0"/>
                      </a:defRPr>
                    </a:lvl8pPr>
                    <a:lvl9pPr defTabSz="990600" fontAlgn="base">
                      <a:spcBef>
                        <a:spcPct val="0"/>
                      </a:spcBef>
                      <a:spcAft>
                        <a:spcPct val="0"/>
                      </a:spcAft>
                      <a:defRPr>
                        <a:solidFill>
                          <a:schemeClr val="tx1"/>
                        </a:solidFill>
                        <a:latin typeface="Arial" pitchFamily="34" charset="0"/>
                      </a:defRPr>
                    </a:lvl9pPr>
                  </a:lstStyle>
                  <a:p>
                    <a:pPr eaLnBrk="0" hangingPunct="0">
                      <a:spcBef>
                        <a:spcPts val="0"/>
                      </a:spcBef>
                    </a:pPr>
                    <a:r>
                      <a:rPr lang="en-US" sz="800" dirty="0" smtClean="0">
                        <a:solidFill>
                          <a:srgbClr val="003263"/>
                        </a:solidFill>
                      </a:rPr>
                      <a:t>Financial Advisor</a:t>
                    </a:r>
                    <a:r>
                      <a:rPr lang="en-US" sz="800" dirty="0">
                        <a:solidFill>
                          <a:srgbClr val="003263"/>
                        </a:solidFill>
                      </a:rPr>
                      <a:t/>
                    </a:r>
                    <a:br>
                      <a:rPr lang="en-US" sz="800" dirty="0">
                        <a:solidFill>
                          <a:srgbClr val="003263"/>
                        </a:solidFill>
                      </a:rPr>
                    </a:br>
                    <a:r>
                      <a:rPr lang="en-US" sz="800" i="1" dirty="0" smtClean="0">
                        <a:solidFill>
                          <a:srgbClr val="003263"/>
                        </a:solidFill>
                      </a:rPr>
                      <a:t>August 2020</a:t>
                    </a:r>
                    <a:endParaRPr lang="en-US" sz="800" i="1" dirty="0">
                      <a:solidFill>
                        <a:srgbClr val="003263"/>
                      </a:solidFill>
                    </a:endParaRPr>
                  </a:p>
                </p:txBody>
              </p:sp>
              <p:sp>
                <p:nvSpPr>
                  <p:cNvPr id="58" name="Text Box 10"/>
                  <p:cNvSpPr txBox="1">
                    <a:spLocks noChangeArrowheads="1"/>
                  </p:cNvSpPr>
                  <p:nvPr/>
                </p:nvSpPr>
                <p:spPr bwMode="gray">
                  <a:xfrm>
                    <a:off x="-1259503" y="2226100"/>
                    <a:ext cx="1468890" cy="384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7995" tIns="17995" rIns="17995" bIns="17995" anchorCtr="1">
                    <a:spAutoFit/>
                  </a:bodyPr>
                  <a:lstStyle>
                    <a:lvl1pPr defTabSz="990600">
                      <a:defRPr>
                        <a:solidFill>
                          <a:schemeClr val="tx1"/>
                        </a:solidFill>
                        <a:latin typeface="Arial" pitchFamily="34" charset="0"/>
                      </a:defRPr>
                    </a:lvl1pPr>
                    <a:lvl2pPr defTabSz="990600">
                      <a:defRPr>
                        <a:solidFill>
                          <a:schemeClr val="tx1"/>
                        </a:solidFill>
                        <a:latin typeface="Arial" pitchFamily="34" charset="0"/>
                      </a:defRPr>
                    </a:lvl2pPr>
                    <a:lvl3pPr defTabSz="990600">
                      <a:defRPr>
                        <a:solidFill>
                          <a:schemeClr val="tx1"/>
                        </a:solidFill>
                        <a:latin typeface="Arial" pitchFamily="34" charset="0"/>
                      </a:defRPr>
                    </a:lvl3pPr>
                    <a:lvl4pPr defTabSz="990600">
                      <a:defRPr>
                        <a:solidFill>
                          <a:schemeClr val="tx1"/>
                        </a:solidFill>
                        <a:latin typeface="Arial" pitchFamily="34" charset="0"/>
                      </a:defRPr>
                    </a:lvl4pPr>
                    <a:lvl5pPr defTabSz="990600">
                      <a:defRPr>
                        <a:solidFill>
                          <a:schemeClr val="tx1"/>
                        </a:solidFill>
                        <a:latin typeface="Arial" pitchFamily="34" charset="0"/>
                      </a:defRPr>
                    </a:lvl5pPr>
                    <a:lvl6pPr defTabSz="990600" fontAlgn="base">
                      <a:spcBef>
                        <a:spcPct val="0"/>
                      </a:spcBef>
                      <a:spcAft>
                        <a:spcPct val="0"/>
                      </a:spcAft>
                      <a:defRPr>
                        <a:solidFill>
                          <a:schemeClr val="tx1"/>
                        </a:solidFill>
                        <a:latin typeface="Arial" pitchFamily="34" charset="0"/>
                      </a:defRPr>
                    </a:lvl6pPr>
                    <a:lvl7pPr defTabSz="990600" fontAlgn="base">
                      <a:spcBef>
                        <a:spcPct val="0"/>
                      </a:spcBef>
                      <a:spcAft>
                        <a:spcPct val="0"/>
                      </a:spcAft>
                      <a:defRPr>
                        <a:solidFill>
                          <a:schemeClr val="tx1"/>
                        </a:solidFill>
                        <a:latin typeface="Arial" pitchFamily="34" charset="0"/>
                      </a:defRPr>
                    </a:lvl7pPr>
                    <a:lvl8pPr defTabSz="990600" fontAlgn="base">
                      <a:spcBef>
                        <a:spcPct val="0"/>
                      </a:spcBef>
                      <a:spcAft>
                        <a:spcPct val="0"/>
                      </a:spcAft>
                      <a:defRPr>
                        <a:solidFill>
                          <a:schemeClr val="tx1"/>
                        </a:solidFill>
                        <a:latin typeface="Arial" pitchFamily="34" charset="0"/>
                      </a:defRPr>
                    </a:lvl8pPr>
                    <a:lvl9pPr defTabSz="990600" fontAlgn="base">
                      <a:spcBef>
                        <a:spcPct val="0"/>
                      </a:spcBef>
                      <a:spcAft>
                        <a:spcPct val="0"/>
                      </a:spcAft>
                      <a:defRPr>
                        <a:solidFill>
                          <a:schemeClr val="tx1"/>
                        </a:solidFill>
                        <a:latin typeface="Arial" pitchFamily="34" charset="0"/>
                      </a:defRPr>
                    </a:lvl9pPr>
                  </a:lstStyle>
                  <a:p>
                    <a:pPr eaLnBrk="0" hangingPunct="0">
                      <a:spcBef>
                        <a:spcPts val="0"/>
                      </a:spcBef>
                    </a:pPr>
                    <a:r>
                      <a:rPr lang="en-GB" sz="800" dirty="0">
                        <a:solidFill>
                          <a:srgbClr val="003263"/>
                        </a:solidFill>
                      </a:rPr>
                      <a:t>U/L Tax </a:t>
                    </a:r>
                    <a:r>
                      <a:rPr lang="en-GB" sz="800" dirty="0" err="1">
                        <a:solidFill>
                          <a:srgbClr val="003263"/>
                        </a:solidFill>
                      </a:rPr>
                      <a:t>Sch</a:t>
                    </a:r>
                    <a:r>
                      <a:rPr lang="en-GB" sz="800" dirty="0">
                        <a:solidFill>
                          <a:srgbClr val="003263"/>
                        </a:solidFill>
                      </a:rPr>
                      <a:t> </a:t>
                    </a:r>
                    <a:r>
                      <a:rPr lang="en-GB" sz="800" dirty="0" err="1">
                        <a:solidFill>
                          <a:srgbClr val="003263"/>
                        </a:solidFill>
                      </a:rPr>
                      <a:t>Bldg</a:t>
                    </a:r>
                    <a:r>
                      <a:rPr lang="en-GB" sz="800" dirty="0">
                        <a:solidFill>
                          <a:srgbClr val="003263"/>
                        </a:solidFill>
                      </a:rPr>
                      <a:t> </a:t>
                    </a:r>
                    <a:r>
                      <a:rPr lang="en-GB" sz="800" dirty="0" err="1">
                        <a:solidFill>
                          <a:srgbClr val="003263"/>
                        </a:solidFill>
                      </a:rPr>
                      <a:t>Bds</a:t>
                    </a:r>
                    <a:r>
                      <a:rPr lang="en-GB" sz="800" dirty="0">
                        <a:solidFill>
                          <a:srgbClr val="003263"/>
                        </a:solidFill>
                      </a:rPr>
                      <a:t>, </a:t>
                    </a:r>
                  </a:p>
                  <a:p>
                    <a:pPr eaLnBrk="0" hangingPunct="0">
                      <a:spcBef>
                        <a:spcPts val="0"/>
                      </a:spcBef>
                    </a:pPr>
                    <a:r>
                      <a:rPr lang="en-GB" sz="800" dirty="0">
                        <a:solidFill>
                          <a:srgbClr val="003263"/>
                        </a:solidFill>
                      </a:rPr>
                      <a:t>Series </a:t>
                    </a:r>
                    <a:r>
                      <a:rPr lang="en-GB" sz="800" dirty="0" smtClean="0">
                        <a:solidFill>
                          <a:srgbClr val="003263"/>
                        </a:solidFill>
                      </a:rPr>
                      <a:t>2020</a:t>
                    </a:r>
                    <a:endParaRPr lang="en-GB" sz="800" dirty="0">
                      <a:solidFill>
                        <a:srgbClr val="003263"/>
                      </a:solidFill>
                    </a:endParaRPr>
                  </a:p>
                </p:txBody>
              </p:sp>
            </p:grpSp>
            <p:pic>
              <p:nvPicPr>
                <p:cNvPr id="54" name="Picture 53"/>
                <p:cNvPicPr>
                  <a:picLocks noChangeAspect="1"/>
                </p:cNvPicPr>
                <p:nvPr/>
              </p:nvPicPr>
              <p:blipFill>
                <a:blip r:embed="rId5"/>
                <a:stretch>
                  <a:fillRect/>
                </a:stretch>
              </p:blipFill>
              <p:spPr>
                <a:xfrm>
                  <a:off x="6178141" y="1653773"/>
                  <a:ext cx="556021" cy="548640"/>
                </a:xfrm>
                <a:prstGeom prst="rect">
                  <a:avLst/>
                </a:prstGeom>
              </p:spPr>
            </p:pic>
          </p:grpSp>
        </p:grpSp>
      </p:grpSp>
      <p:sp>
        <p:nvSpPr>
          <p:cNvPr id="75" name="Title 3"/>
          <p:cNvSpPr>
            <a:spLocks noGrp="1"/>
          </p:cNvSpPr>
          <p:nvPr>
            <p:ph type="title"/>
          </p:nvPr>
        </p:nvSpPr>
        <p:spPr>
          <a:xfrm>
            <a:off x="393639" y="536193"/>
            <a:ext cx="9264775" cy="245026"/>
          </a:xfrm>
        </p:spPr>
        <p:txBody>
          <a:bodyPr/>
          <a:lstStyle/>
          <a:p>
            <a:r>
              <a:rPr lang="en-US" dirty="0" smtClean="0"/>
              <a:t>Review of Crandall ISD Debt Profile</a:t>
            </a:r>
            <a:endParaRPr lang="en-US" dirty="0"/>
          </a:p>
        </p:txBody>
      </p:sp>
    </p:spTree>
    <p:extLst>
      <p:ext uri="{BB962C8B-B14F-4D97-AF65-F5344CB8AC3E}">
        <p14:creationId xmlns:p14="http://schemas.microsoft.com/office/powerpoint/2010/main" val="6848761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Review of Crandall ISD Debt Profile</a:t>
            </a:r>
            <a:endParaRPr lang="en-US" dirty="0"/>
          </a:p>
        </p:txBody>
      </p:sp>
      <p:sp>
        <p:nvSpPr>
          <p:cNvPr id="5" name="Subheading 4"/>
          <p:cNvSpPr txBox="1"/>
          <p:nvPr/>
        </p:nvSpPr>
        <p:spPr>
          <a:xfrm>
            <a:off x="393192" y="877824"/>
            <a:ext cx="9262872" cy="182880"/>
          </a:xfrm>
          <a:prstGeom prst="rect">
            <a:avLst/>
          </a:prstGeom>
          <a:noFill/>
        </p:spPr>
        <p:txBody>
          <a:bodyPr vert="horz" wrap="square" lIns="0" tIns="0" rIns="0" bIns="0" rtlCol="0" anchor="t" anchorCtr="0">
            <a:spAutoFit/>
          </a:bodyPr>
          <a:lstStyle/>
          <a:p>
            <a:pPr algn="l">
              <a:buNone/>
            </a:pPr>
            <a:r>
              <a:rPr lang="en-US" sz="1200" dirty="0" smtClean="0">
                <a:solidFill>
                  <a:srgbClr val="0060A9"/>
                </a:solidFill>
                <a:latin typeface="Arial"/>
              </a:rPr>
              <a:t>Summary of Existing Unlimited Tax Debt (“A+” / “A+”)</a:t>
            </a:r>
            <a:endParaRPr lang="en-US" sz="1200" dirty="0">
              <a:solidFill>
                <a:srgbClr val="0060A9"/>
              </a:solidFill>
              <a:latin typeface="Arial"/>
            </a:endParaRPr>
          </a:p>
        </p:txBody>
      </p:sp>
      <p:grpSp>
        <p:nvGrpSpPr>
          <p:cNvPr id="13" name="HeadingTitle 7"/>
          <p:cNvGrpSpPr/>
          <p:nvPr/>
        </p:nvGrpSpPr>
        <p:grpSpPr bwMode="gray">
          <a:xfrm>
            <a:off x="393190" y="3650949"/>
            <a:ext cx="4572000" cy="228600"/>
            <a:chOff x="393192" y="1353312"/>
            <a:chExt cx="9262872" cy="228600"/>
          </a:xfrm>
        </p:grpSpPr>
        <p:sp>
          <p:nvSpPr>
            <p:cNvPr id="16" name="TextBox 15"/>
            <p:cNvSpPr txBox="1"/>
            <p:nvPr/>
          </p:nvSpPr>
          <p:spPr bwMode="gray">
            <a:xfrm>
              <a:off x="393192" y="1353312"/>
              <a:ext cx="9262872" cy="190821"/>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a:solidFill>
                    <a:prstClr val="black"/>
                  </a:solidFill>
                </a14:hiddenLine>
              </a:ext>
            </a:extLst>
          </p:spPr>
          <p:txBody>
            <a:bodyPr vert="horz" wrap="square" lIns="0" tIns="0" rIns="36576" bIns="36576" rtlCol="0" anchor="t" anchorCtr="0">
              <a:spAutoFit/>
            </a:bodyPr>
            <a:lstStyle/>
            <a:p>
              <a:pPr algn="l" defTabSz="914400"/>
              <a:r>
                <a:rPr sz="1000" b="1" dirty="0">
                  <a:solidFill>
                    <a:srgbClr val="0060A9"/>
                  </a:solidFill>
                </a:rPr>
                <a:t>Outstanding Debt by Principal and Interest</a:t>
              </a:r>
            </a:p>
          </p:txBody>
        </p:sp>
        <p:cxnSp>
          <p:nvCxnSpPr>
            <p:cNvPr id="17" name="Straight Connector 16"/>
            <p:cNvCxnSpPr/>
            <p:nvPr/>
          </p:nvCxnSpPr>
          <p:spPr bwMode="gray">
            <a:xfrm>
              <a:off x="393192" y="1581912"/>
              <a:ext cx="9262872" cy="0"/>
            </a:xfrm>
            <a:prstGeom prst="line">
              <a:avLst/>
            </a:prstGeom>
            <a:noFill/>
            <a:ln w="9525" cap="flat" cmpd="sng" algn="ctr">
              <a:solidFill>
                <a:srgbClr val="ADC2D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18" name="HeadingTitle 7"/>
          <p:cNvGrpSpPr/>
          <p:nvPr/>
        </p:nvGrpSpPr>
        <p:grpSpPr bwMode="gray">
          <a:xfrm>
            <a:off x="5117393" y="3650949"/>
            <a:ext cx="4572000" cy="228600"/>
            <a:chOff x="393192" y="1353312"/>
            <a:chExt cx="9262872" cy="228600"/>
          </a:xfrm>
        </p:grpSpPr>
        <p:sp>
          <p:nvSpPr>
            <p:cNvPr id="19" name="TextBox 18"/>
            <p:cNvSpPr txBox="1"/>
            <p:nvPr/>
          </p:nvSpPr>
          <p:spPr bwMode="gray">
            <a:xfrm>
              <a:off x="393192" y="1353312"/>
              <a:ext cx="9262872" cy="190821"/>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a:solidFill>
                    <a:prstClr val="black"/>
                  </a:solidFill>
                </a14:hiddenLine>
              </a:ext>
            </a:extLst>
          </p:spPr>
          <p:txBody>
            <a:bodyPr vert="horz" wrap="square" lIns="0" tIns="0" rIns="36576" bIns="36576" rtlCol="0" anchor="t" anchorCtr="0">
              <a:spAutoFit/>
            </a:bodyPr>
            <a:lstStyle/>
            <a:p>
              <a:pPr algn="l" defTabSz="914400"/>
              <a:r>
                <a:rPr sz="1000" b="1" dirty="0" smtClean="0">
                  <a:solidFill>
                    <a:srgbClr val="0060A9"/>
                  </a:solidFill>
                </a:rPr>
                <a:t>Outstanding Debt by Series</a:t>
              </a:r>
              <a:endParaRPr sz="1000" b="1" dirty="0">
                <a:solidFill>
                  <a:srgbClr val="0060A9"/>
                </a:solidFill>
              </a:endParaRPr>
            </a:p>
          </p:txBody>
        </p:sp>
        <p:cxnSp>
          <p:nvCxnSpPr>
            <p:cNvPr id="20" name="Straight Connector 19"/>
            <p:cNvCxnSpPr/>
            <p:nvPr/>
          </p:nvCxnSpPr>
          <p:spPr bwMode="gray">
            <a:xfrm>
              <a:off x="393192" y="1581912"/>
              <a:ext cx="9262872" cy="0"/>
            </a:xfrm>
            <a:prstGeom prst="line">
              <a:avLst/>
            </a:prstGeom>
            <a:noFill/>
            <a:ln w="9525" cap="flat" cmpd="sng" algn="ctr">
              <a:solidFill>
                <a:srgbClr val="ADC2D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23" name="TextBox 22"/>
          <p:cNvSpPr txBox="1"/>
          <p:nvPr/>
        </p:nvSpPr>
        <p:spPr>
          <a:xfrm>
            <a:off x="332578" y="3026959"/>
            <a:ext cx="9265223" cy="338554"/>
          </a:xfrm>
          <a:prstGeom prst="rect">
            <a:avLst/>
          </a:prstGeom>
          <a:noFill/>
        </p:spPr>
        <p:txBody>
          <a:bodyPr vert="horz" wrap="square" rtlCol="0">
            <a:spAutoFit/>
          </a:bodyPr>
          <a:lstStyle/>
          <a:p>
            <a:pPr algn="l"/>
            <a:r>
              <a:rPr lang="en-US" sz="800" dirty="0" smtClean="0">
                <a:solidFill>
                  <a:srgbClr val="000000"/>
                </a:solidFill>
                <a:latin typeface="Arial" panose="020B0604020202020204" pitchFamily="34" charset="0"/>
              </a:rPr>
              <a:t>*Series 2017B include CABs that are callable at their respective accreted values, not their original principal values.</a:t>
            </a:r>
          </a:p>
          <a:p>
            <a:pPr algn="l"/>
            <a:endParaRPr lang="en-US" sz="800" dirty="0" smtClean="0">
              <a:solidFill>
                <a:srgbClr val="000000"/>
              </a:solidFill>
              <a:latin typeface="Arial" panose="020B0604020202020204" pitchFamily="34" charset="0"/>
            </a:endParaRPr>
          </a:p>
        </p:txBody>
      </p:sp>
      <p:sp>
        <p:nvSpPr>
          <p:cNvPr id="14" name="Tagline 3"/>
          <p:cNvSpPr/>
          <p:nvPr/>
        </p:nvSpPr>
        <p:spPr>
          <a:xfrm>
            <a:off x="393192" y="7052811"/>
            <a:ext cx="9262872" cy="246221"/>
          </a:xfrm>
          <a:prstGeom prst="rect">
            <a:avLst/>
          </a:prstGeom>
          <a:solidFill>
            <a:srgbClr val="00275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b">
            <a:spAutoFit/>
          </a:bodyPr>
          <a:lstStyle/>
          <a:p>
            <a:r>
              <a:rPr lang="en-US" sz="1000" b="1" dirty="0">
                <a:solidFill>
                  <a:schemeClr val="bg1"/>
                </a:solidFill>
                <a:latin typeface="Arial" panose="020B0604020202020204" pitchFamily="34" charset="0"/>
              </a:rPr>
              <a:t>CISD currently has </a:t>
            </a:r>
            <a:r>
              <a:rPr lang="en-US" sz="1000" b="1" dirty="0" smtClean="0">
                <a:solidFill>
                  <a:schemeClr val="bg1"/>
                </a:solidFill>
                <a:latin typeface="Arial" panose="020B0604020202020204" pitchFamily="34" charset="0"/>
              </a:rPr>
              <a:t>$30,000,000 </a:t>
            </a:r>
            <a:r>
              <a:rPr lang="en-US" sz="1000" b="1" dirty="0">
                <a:solidFill>
                  <a:schemeClr val="bg1"/>
                </a:solidFill>
                <a:latin typeface="Arial" panose="020B0604020202020204" pitchFamily="34" charset="0"/>
              </a:rPr>
              <a:t>in remaining new money authorization to be used for school building purposes pursuant to 2017 bond election. </a:t>
            </a:r>
          </a:p>
        </p:txBody>
      </p:sp>
      <p:pic>
        <p:nvPicPr>
          <p:cNvPr id="3" name="Picture 2"/>
          <p:cNvPicPr>
            <a:picLocks noChangeAspect="1"/>
          </p:cNvPicPr>
          <p:nvPr/>
        </p:nvPicPr>
        <p:blipFill>
          <a:blip r:embed="rId3"/>
          <a:stretch>
            <a:fillRect/>
          </a:stretch>
        </p:blipFill>
        <p:spPr>
          <a:xfrm>
            <a:off x="393191" y="1182859"/>
            <a:ext cx="9262874" cy="1844100"/>
          </a:xfrm>
          <a:prstGeom prst="rect">
            <a:avLst/>
          </a:prstGeom>
        </p:spPr>
      </p:pic>
      <p:pic>
        <p:nvPicPr>
          <p:cNvPr id="9" name="Picture 8"/>
          <p:cNvPicPr>
            <a:picLocks noChangeAspect="1"/>
          </p:cNvPicPr>
          <p:nvPr/>
        </p:nvPicPr>
        <p:blipFill>
          <a:blip r:embed="rId4"/>
          <a:stretch>
            <a:fillRect/>
          </a:stretch>
        </p:blipFill>
        <p:spPr>
          <a:xfrm>
            <a:off x="393190" y="3992260"/>
            <a:ext cx="4557346" cy="2740795"/>
          </a:xfrm>
          <a:prstGeom prst="rect">
            <a:avLst/>
          </a:prstGeom>
        </p:spPr>
      </p:pic>
      <p:pic>
        <p:nvPicPr>
          <p:cNvPr id="10" name="Picture 9"/>
          <p:cNvPicPr>
            <a:picLocks noChangeAspect="1"/>
          </p:cNvPicPr>
          <p:nvPr/>
        </p:nvPicPr>
        <p:blipFill>
          <a:blip r:embed="rId5"/>
          <a:stretch>
            <a:fillRect/>
          </a:stretch>
        </p:blipFill>
        <p:spPr>
          <a:xfrm>
            <a:off x="5117393" y="3987517"/>
            <a:ext cx="4557346" cy="2740795"/>
          </a:xfrm>
          <a:prstGeom prst="rect">
            <a:avLst/>
          </a:prstGeom>
        </p:spPr>
      </p:pic>
    </p:spTree>
    <p:extLst>
      <p:ext uri="{BB962C8B-B14F-4D97-AF65-F5344CB8AC3E}">
        <p14:creationId xmlns:p14="http://schemas.microsoft.com/office/powerpoint/2010/main" val="26008431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4269" y="1748592"/>
            <a:ext cx="4050174" cy="1064994"/>
          </a:xfrm>
        </p:spPr>
        <p:txBody>
          <a:bodyPr/>
          <a:lstStyle/>
          <a:p>
            <a:r>
              <a:rPr lang="en-US" dirty="0" smtClean="0"/>
              <a:t>Section </a:t>
            </a:r>
            <a:r>
              <a:rPr lang="en-US" dirty="0"/>
              <a:t>3</a:t>
            </a:r>
          </a:p>
        </p:txBody>
      </p:sp>
      <p:sp>
        <p:nvSpPr>
          <p:cNvPr id="2" name="Title 1"/>
          <p:cNvSpPr>
            <a:spLocks noGrp="1"/>
          </p:cNvSpPr>
          <p:nvPr>
            <p:ph type="ctrTitle"/>
          </p:nvPr>
        </p:nvSpPr>
        <p:spPr>
          <a:xfrm>
            <a:off x="514269" y="790766"/>
            <a:ext cx="4050175" cy="292388"/>
          </a:xfrm>
        </p:spPr>
        <p:txBody>
          <a:bodyPr/>
          <a:lstStyle/>
          <a:p>
            <a:r>
              <a:rPr lang="en-US" dirty="0" smtClean="0"/>
              <a:t>Updated Bond Capacity Analysis</a:t>
            </a:r>
            <a:endParaRPr lang="en-US" dirty="0"/>
          </a:p>
        </p:txBody>
      </p:sp>
      <p:sp>
        <p:nvSpPr>
          <p:cNvPr id="4" name="sectionRBCPageID" hidden="1"/>
          <p:cNvSpPr txBox="1"/>
          <p:nvPr/>
        </p:nvSpPr>
        <p:spPr>
          <a:xfrm>
            <a:off x="12700" y="12700"/>
            <a:ext cx="12700" cy="2554545"/>
          </a:xfrm>
          <a:prstGeom prst="rect">
            <a:avLst/>
          </a:prstGeom>
          <a:noFill/>
        </p:spPr>
        <p:txBody>
          <a:bodyPr vert="horz" wrap="square" rtlCol="0">
            <a:spAutoFit/>
          </a:bodyPr>
          <a:lstStyle/>
          <a:p>
            <a:pPr algn="l"/>
            <a:r>
              <a:rPr lang="en-US" sz="1000" smtClean="0">
                <a:solidFill>
                  <a:srgbClr val="000000"/>
                </a:solidFill>
                <a:latin typeface="Arial" panose="020B0604020202020204" pitchFamily="34" charset="0"/>
              </a:rPr>
              <a:t>sectionRBCPageID</a:t>
            </a:r>
          </a:p>
        </p:txBody>
      </p:sp>
    </p:spTree>
    <p:extLst>
      <p:ext uri="{BB962C8B-B14F-4D97-AF65-F5344CB8AC3E}">
        <p14:creationId xmlns:p14="http://schemas.microsoft.com/office/powerpoint/2010/main" val="1524243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9858" name="Pageheading 2"/>
          <p:cNvSpPr>
            <a:spLocks noGrp="1" noChangeArrowheads="1"/>
          </p:cNvSpPr>
          <p:nvPr>
            <p:ph type="title"/>
          </p:nvPr>
        </p:nvSpPr>
        <p:spPr bwMode="auto">
          <a:xfrm>
            <a:off x="393192" y="539496"/>
            <a:ext cx="9262872" cy="246888"/>
          </a:xfrm>
          <a:noFill/>
          <a:ln/>
        </p:spPr>
        <p:txBody>
          <a:bodyPr lIns="0" tIns="0" rIns="0" bIns="0" anchor="t" anchorCtr="0"/>
          <a:lstStyle/>
          <a:p>
            <a:r>
              <a:rPr lang="en-CA" dirty="0" smtClean="0">
                <a:solidFill>
                  <a:srgbClr val="003263"/>
                </a:solidFill>
                <a:latin typeface="Arial"/>
              </a:rPr>
              <a:t>Updated Bond Capacity Analysis</a:t>
            </a:r>
            <a:endParaRPr lang="en-CA" dirty="0">
              <a:solidFill>
                <a:srgbClr val="003263"/>
              </a:solidFill>
              <a:latin typeface="Arial"/>
            </a:endParaRPr>
          </a:p>
        </p:txBody>
      </p:sp>
      <p:sp>
        <p:nvSpPr>
          <p:cNvPr id="1529860" name="Subheading 10"/>
          <p:cNvSpPr txBox="1">
            <a:spLocks noChangeArrowheads="1"/>
          </p:cNvSpPr>
          <p:nvPr/>
        </p:nvSpPr>
        <p:spPr bwMode="auto">
          <a:xfrm>
            <a:off x="393191" y="877870"/>
            <a:ext cx="9262872" cy="18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spcBef>
                <a:spcPct val="50000"/>
              </a:spcBef>
              <a:buNone/>
            </a:pPr>
            <a:r>
              <a:rPr lang="en-CA" sz="1200" dirty="0" smtClean="0">
                <a:solidFill>
                  <a:srgbClr val="0060A9"/>
                </a:solidFill>
                <a:latin typeface="Arial"/>
              </a:rPr>
              <a:t>Financing Scenarios and Summary of Assumptions</a:t>
            </a:r>
          </a:p>
          <a:p>
            <a:pPr algn="l">
              <a:spcBef>
                <a:spcPct val="50000"/>
              </a:spcBef>
              <a:buNone/>
            </a:pPr>
            <a:endParaRPr lang="en-CA" sz="1200" dirty="0">
              <a:solidFill>
                <a:srgbClr val="0060A9"/>
              </a:solidFill>
              <a:latin typeface="Arial"/>
            </a:endParaRPr>
          </a:p>
        </p:txBody>
      </p:sp>
      <p:grpSp>
        <p:nvGrpSpPr>
          <p:cNvPr id="8" name="HeadingTitle 7"/>
          <p:cNvGrpSpPr/>
          <p:nvPr/>
        </p:nvGrpSpPr>
        <p:grpSpPr bwMode="gray">
          <a:xfrm>
            <a:off x="393192" y="1148259"/>
            <a:ext cx="9262872" cy="198695"/>
            <a:chOff x="393192" y="1354515"/>
            <a:chExt cx="9262872" cy="198695"/>
          </a:xfrm>
        </p:grpSpPr>
        <p:sp>
          <p:nvSpPr>
            <p:cNvPr id="6" name="TextBox 5"/>
            <p:cNvSpPr txBox="1"/>
            <p:nvPr/>
          </p:nvSpPr>
          <p:spPr bwMode="gray">
            <a:xfrm>
              <a:off x="393192" y="1354515"/>
              <a:ext cx="9262872" cy="190821"/>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a:solidFill>
                    <a:prstClr val="black"/>
                  </a:solidFill>
                </a14:hiddenLine>
              </a:ext>
            </a:extLst>
          </p:spPr>
          <p:txBody>
            <a:bodyPr vert="horz" wrap="square" lIns="0" tIns="0" rIns="36576" bIns="36576" rtlCol="0" anchor="b" anchorCtr="0">
              <a:spAutoFit/>
            </a:bodyPr>
            <a:lstStyle/>
            <a:p>
              <a:pPr algn="l">
                <a:buNone/>
              </a:pPr>
              <a:r>
                <a:rPr lang="en-US" sz="1000" b="1" dirty="0" smtClean="0">
                  <a:solidFill>
                    <a:srgbClr val="0060A9"/>
                  </a:solidFill>
                  <a:latin typeface="+mn-lt"/>
                </a:rPr>
                <a:t>We present the following scenarios for the District’s consideration:</a:t>
              </a:r>
              <a:endParaRPr lang="en-US" sz="1000" b="1" dirty="0">
                <a:solidFill>
                  <a:srgbClr val="0060A9"/>
                </a:solidFill>
                <a:latin typeface="+mn-lt"/>
              </a:endParaRPr>
            </a:p>
          </p:txBody>
        </p:sp>
        <p:cxnSp>
          <p:nvCxnSpPr>
            <p:cNvPr id="7" name="Straight Connector 6"/>
            <p:cNvCxnSpPr/>
            <p:nvPr/>
          </p:nvCxnSpPr>
          <p:spPr bwMode="gray">
            <a:xfrm>
              <a:off x="393192" y="1553210"/>
              <a:ext cx="9262872" cy="0"/>
            </a:xfrm>
            <a:prstGeom prst="line">
              <a:avLst/>
            </a:prstGeom>
            <a:noFill/>
            <a:ln w="9525" cap="flat" cmpd="sng" algn="ctr">
              <a:solidFill>
                <a:srgbClr val="ADC2D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20" name="ArrowBox 26"/>
          <p:cNvGrpSpPr/>
          <p:nvPr/>
        </p:nvGrpSpPr>
        <p:grpSpPr>
          <a:xfrm>
            <a:off x="393191" y="1407779"/>
            <a:ext cx="9262872" cy="795528"/>
            <a:chOff x="393192" y="3383280"/>
            <a:chExt cx="9262872" cy="662940"/>
          </a:xfrm>
        </p:grpSpPr>
        <p:sp>
          <p:nvSpPr>
            <p:cNvPr id="21" name="Rectangle 20"/>
            <p:cNvSpPr/>
            <p:nvPr/>
          </p:nvSpPr>
          <p:spPr bwMode="gray">
            <a:xfrm>
              <a:off x="393192" y="3383280"/>
              <a:ext cx="2116566" cy="658368"/>
            </a:xfrm>
            <a:prstGeom prst="rect">
              <a:avLst/>
            </a:prstGeom>
            <a:solidFill>
              <a:srgbClr val="003263"/>
            </a:solidFill>
            <a:ln w="9525" cmpd="sng" algn="ctr">
              <a:solidFill>
                <a:srgbClr val="003263"/>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rtlCol="0" anchor="ctr"/>
            <a:lstStyle/>
            <a:p>
              <a:pPr algn="ctr" defTabSz="913572">
                <a:spcBef>
                  <a:spcPts val="0"/>
                </a:spcBef>
              </a:pPr>
              <a:r>
                <a:rPr lang="en-US" sz="1000" b="1" dirty="0" smtClean="0">
                  <a:solidFill>
                    <a:srgbClr val="FFFFFF"/>
                  </a:solidFill>
                  <a:sym typeface="Arial"/>
                </a:rPr>
                <a:t>Scenario 1:</a:t>
              </a:r>
            </a:p>
            <a:p>
              <a:pPr algn="ctr" defTabSz="913572">
                <a:spcBef>
                  <a:spcPts val="0"/>
                </a:spcBef>
              </a:pPr>
              <a:r>
                <a:rPr lang="en-US" sz="1000" b="1" dirty="0" smtClean="0">
                  <a:solidFill>
                    <a:srgbClr val="FFFFFF"/>
                  </a:solidFill>
                  <a:sym typeface="Arial"/>
                </a:rPr>
                <a:t>Conservative Growth</a:t>
              </a:r>
            </a:p>
            <a:p>
              <a:pPr defTabSz="913572">
                <a:spcBef>
                  <a:spcPts val="0"/>
                </a:spcBef>
              </a:pPr>
              <a:r>
                <a:rPr lang="en-US" sz="850" dirty="0">
                  <a:solidFill>
                    <a:srgbClr val="FFFFFF"/>
                  </a:solidFill>
                  <a:sym typeface="Arial"/>
                </a:rPr>
                <a:t>(TAV Growth of 10% for Two Years, 7.5% for Two Years &amp; 5% for One Year)</a:t>
              </a:r>
            </a:p>
          </p:txBody>
        </p:sp>
        <p:sp>
          <p:nvSpPr>
            <p:cNvPr id="22" name="Rectangle 21"/>
            <p:cNvSpPr/>
            <p:nvPr/>
          </p:nvSpPr>
          <p:spPr bwMode="gray">
            <a:xfrm>
              <a:off x="2509758" y="3383280"/>
              <a:ext cx="7146306" cy="658368"/>
            </a:xfrm>
            <a:prstGeom prst="rect">
              <a:avLst/>
            </a:prstGeom>
            <a:solidFill>
              <a:srgbClr val="FFFFFF"/>
            </a:solidFill>
            <a:ln w="9525" cmpd="sng" algn="ctr">
              <a:solidFill>
                <a:srgbClr val="B3C1C9"/>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55600" rIns="45720" rtlCol="0" anchor="ctr"/>
            <a:lstStyle/>
            <a:p>
              <a:pPr algn="just" defTabSz="511175">
                <a:spcBef>
                  <a:spcPct val="25000"/>
                </a:spcBef>
                <a:buClr>
                  <a:srgbClr val="0060A9"/>
                </a:buClr>
                <a:buNone/>
              </a:pPr>
              <a:r>
                <a:rPr lang="en-US" sz="1000" dirty="0">
                  <a:solidFill>
                    <a:srgbClr val="000000"/>
                  </a:solidFill>
                  <a:latin typeface="Arial"/>
                  <a:ea typeface="Geneva" pitchFamily="1" charset="-128"/>
                  <a:sym typeface="Arial"/>
                </a:rPr>
                <a:t>Issue </a:t>
              </a:r>
              <a:r>
                <a:rPr lang="en-US" sz="1000" dirty="0" smtClean="0">
                  <a:solidFill>
                    <a:srgbClr val="000000"/>
                  </a:solidFill>
                  <a:latin typeface="Arial"/>
                  <a:ea typeface="Geneva" pitchFamily="1" charset="-128"/>
                  <a:sym typeface="Arial"/>
                </a:rPr>
                <a:t>the remaining </a:t>
              </a:r>
              <a:r>
                <a:rPr lang="en-US" sz="1000" b="1" u="sng" dirty="0">
                  <a:solidFill>
                    <a:srgbClr val="0060A9"/>
                  </a:solidFill>
                  <a:latin typeface="Arial" panose="020B0604020202020204" pitchFamily="34" charset="0"/>
                  <a:cs typeface="Arial" panose="020B0604020202020204" pitchFamily="34" charset="0"/>
                  <a:sym typeface="Arial"/>
                </a:rPr>
                <a:t>$30,000,000</a:t>
              </a:r>
              <a:r>
                <a:rPr lang="en-US" sz="1000" b="1" dirty="0">
                  <a:solidFill>
                    <a:srgbClr val="0060A9"/>
                  </a:solidFill>
                  <a:latin typeface="Arial" panose="020B0604020202020204" pitchFamily="34" charset="0"/>
                  <a:cs typeface="Arial" panose="020B0604020202020204" pitchFamily="34" charset="0"/>
                  <a:sym typeface="Arial"/>
                </a:rPr>
                <a:t> </a:t>
              </a:r>
              <a:r>
                <a:rPr lang="en-US" sz="1000" dirty="0">
                  <a:solidFill>
                    <a:srgbClr val="000000"/>
                  </a:solidFill>
                  <a:latin typeface="Arial"/>
                  <a:ea typeface="Geneva" pitchFamily="1" charset="-128"/>
                  <a:sym typeface="Arial"/>
                </a:rPr>
                <a:t>of new money authorization </a:t>
              </a:r>
              <a:r>
                <a:rPr lang="en-US" sz="1000" dirty="0" smtClean="0">
                  <a:solidFill>
                    <a:srgbClr val="000000"/>
                  </a:solidFill>
                  <a:latin typeface="Arial"/>
                  <a:ea typeface="Geneva" pitchFamily="1" charset="-128"/>
                  <a:sym typeface="Arial"/>
                </a:rPr>
                <a:t>in February 2022, structured to produce a maximum 50-cent I&amp;S tax rate, utilizing </a:t>
              </a:r>
              <a:r>
                <a:rPr lang="en-US" sz="1000" dirty="0">
                  <a:solidFill>
                    <a:srgbClr val="000000"/>
                  </a:solidFill>
                  <a:latin typeface="Arial"/>
                  <a:ea typeface="Geneva" pitchFamily="1" charset="-128"/>
                  <a:sym typeface="Arial"/>
                </a:rPr>
                <a:t>all current interest </a:t>
              </a:r>
              <a:r>
                <a:rPr lang="en-US" sz="1000" dirty="0" smtClean="0">
                  <a:solidFill>
                    <a:srgbClr val="000000"/>
                  </a:solidFill>
                  <a:latin typeface="Arial"/>
                  <a:ea typeface="Geneva" pitchFamily="1" charset="-128"/>
                  <a:sym typeface="Arial"/>
                </a:rPr>
                <a:t>bonds over </a:t>
              </a:r>
              <a:r>
                <a:rPr lang="en-US" sz="1000" dirty="0">
                  <a:solidFill>
                    <a:srgbClr val="000000"/>
                  </a:solidFill>
                  <a:latin typeface="Arial"/>
                  <a:ea typeface="Geneva" pitchFamily="1" charset="-128"/>
                  <a:sym typeface="Arial"/>
                </a:rPr>
                <a:t>a </a:t>
              </a:r>
              <a:r>
                <a:rPr lang="en-US" sz="1000" dirty="0" smtClean="0">
                  <a:solidFill>
                    <a:srgbClr val="000000"/>
                  </a:solidFill>
                  <a:latin typeface="Arial"/>
                  <a:ea typeface="Geneva" pitchFamily="1" charset="-128"/>
                  <a:sym typeface="Arial"/>
                </a:rPr>
                <a:t>30-year amortization.</a:t>
              </a:r>
              <a:endParaRPr lang="en-US" sz="1000" dirty="0">
                <a:solidFill>
                  <a:srgbClr val="000000"/>
                </a:solidFill>
                <a:latin typeface="Arial"/>
                <a:ea typeface="Geneva" pitchFamily="1" charset="-128"/>
                <a:sym typeface="Arial"/>
              </a:endParaRPr>
            </a:p>
          </p:txBody>
        </p:sp>
        <p:sp>
          <p:nvSpPr>
            <p:cNvPr id="23" name="Isosceles Triangle 22"/>
            <p:cNvSpPr/>
            <p:nvPr/>
          </p:nvSpPr>
          <p:spPr bwMode="gray">
            <a:xfrm rot="5400000">
              <a:off x="2299446" y="3602736"/>
              <a:ext cx="658368" cy="228600"/>
            </a:xfrm>
            <a:prstGeom prst="triangle">
              <a:avLst/>
            </a:prstGeom>
            <a:solidFill>
              <a:srgbClr val="0060A9"/>
            </a:solidFill>
            <a:ln w="9525" cmpd="sng" algn="ctr">
              <a:solidFill>
                <a:srgbClr val="FFFFFF"/>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rIns="45720" rtlCol="0" anchor="ctr"/>
            <a:lstStyle/>
            <a:p>
              <a:pPr algn="ctr" defTabSz="913572"/>
              <a:endParaRPr sz="1000" dirty="0" err="1">
                <a:solidFill>
                  <a:srgbClr val="FFFFFF"/>
                </a:solidFill>
              </a:endParaRPr>
            </a:p>
          </p:txBody>
        </p:sp>
      </p:grpSp>
      <p:grpSp>
        <p:nvGrpSpPr>
          <p:cNvPr id="16" name="ArrowBox 26"/>
          <p:cNvGrpSpPr/>
          <p:nvPr/>
        </p:nvGrpSpPr>
        <p:grpSpPr>
          <a:xfrm>
            <a:off x="393191" y="2270214"/>
            <a:ext cx="9262872" cy="795528"/>
            <a:chOff x="393192" y="3383280"/>
            <a:chExt cx="9262872" cy="662940"/>
          </a:xfrm>
        </p:grpSpPr>
        <p:sp>
          <p:nvSpPr>
            <p:cNvPr id="17" name="Rectangle 16"/>
            <p:cNvSpPr/>
            <p:nvPr/>
          </p:nvSpPr>
          <p:spPr bwMode="gray">
            <a:xfrm>
              <a:off x="393192" y="3383280"/>
              <a:ext cx="2116566" cy="658368"/>
            </a:xfrm>
            <a:prstGeom prst="rect">
              <a:avLst/>
            </a:prstGeom>
            <a:solidFill>
              <a:srgbClr val="003263"/>
            </a:solidFill>
            <a:ln w="9525" cmpd="sng" algn="ctr">
              <a:solidFill>
                <a:srgbClr val="003263"/>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rtlCol="0" anchor="ctr"/>
            <a:lstStyle/>
            <a:p>
              <a:pPr algn="ctr" defTabSz="913572">
                <a:spcBef>
                  <a:spcPts val="0"/>
                </a:spcBef>
              </a:pPr>
              <a:r>
                <a:rPr lang="en-US" sz="1000" b="1" dirty="0" smtClean="0">
                  <a:solidFill>
                    <a:srgbClr val="FFFFFF"/>
                  </a:solidFill>
                  <a:sym typeface="Arial"/>
                </a:rPr>
                <a:t>Scenario 2:</a:t>
              </a:r>
            </a:p>
            <a:p>
              <a:pPr algn="ctr" defTabSz="913572">
                <a:spcBef>
                  <a:spcPts val="0"/>
                </a:spcBef>
              </a:pPr>
              <a:r>
                <a:rPr lang="en-US" sz="1000" b="1" dirty="0" smtClean="0">
                  <a:solidFill>
                    <a:srgbClr val="FFFFFF"/>
                  </a:solidFill>
                  <a:sym typeface="Arial"/>
                </a:rPr>
                <a:t>Conservative Growth</a:t>
              </a:r>
            </a:p>
            <a:p>
              <a:pPr defTabSz="913572">
                <a:spcBef>
                  <a:spcPts val="0"/>
                </a:spcBef>
              </a:pPr>
              <a:r>
                <a:rPr lang="en-US" sz="850" dirty="0">
                  <a:solidFill>
                    <a:srgbClr val="FFFFFF"/>
                  </a:solidFill>
                  <a:sym typeface="Arial"/>
                </a:rPr>
                <a:t>(TAV Growth of 10% for Two Years, 7.5% for Two Years &amp; 5% for One Year)</a:t>
              </a:r>
            </a:p>
          </p:txBody>
        </p:sp>
        <p:sp>
          <p:nvSpPr>
            <p:cNvPr id="18" name="Rectangle 17"/>
            <p:cNvSpPr/>
            <p:nvPr/>
          </p:nvSpPr>
          <p:spPr bwMode="gray">
            <a:xfrm>
              <a:off x="2509758" y="3383280"/>
              <a:ext cx="7146306" cy="658368"/>
            </a:xfrm>
            <a:prstGeom prst="rect">
              <a:avLst/>
            </a:prstGeom>
            <a:solidFill>
              <a:srgbClr val="FFFFFF"/>
            </a:solidFill>
            <a:ln w="9525" cmpd="sng" algn="ctr">
              <a:solidFill>
                <a:srgbClr val="B3C1C9"/>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55600" rIns="45720" rtlCol="0" anchor="ctr"/>
            <a:lstStyle/>
            <a:p>
              <a:pPr algn="just" defTabSz="511175">
                <a:spcBef>
                  <a:spcPct val="25000"/>
                </a:spcBef>
                <a:buClr>
                  <a:srgbClr val="0060A9"/>
                </a:buClr>
                <a:buNone/>
              </a:pPr>
              <a:r>
                <a:rPr lang="en-US" sz="1000" dirty="0">
                  <a:solidFill>
                    <a:srgbClr val="000000"/>
                  </a:solidFill>
                  <a:latin typeface="Arial"/>
                  <a:ea typeface="Geneva" pitchFamily="1" charset="-128"/>
                  <a:sym typeface="Arial"/>
                </a:rPr>
                <a:t>Issue the remaining </a:t>
              </a:r>
              <a:r>
                <a:rPr lang="en-US" sz="1000" b="1" u="sng" dirty="0">
                  <a:solidFill>
                    <a:srgbClr val="0060A9"/>
                  </a:solidFill>
                  <a:latin typeface="Arial" panose="020B0604020202020204" pitchFamily="34" charset="0"/>
                  <a:cs typeface="Arial" panose="020B0604020202020204" pitchFamily="34" charset="0"/>
                  <a:sym typeface="Arial"/>
                </a:rPr>
                <a:t>$</a:t>
              </a:r>
              <a:r>
                <a:rPr lang="en-US" sz="1000" b="1" u="sng" dirty="0" smtClean="0">
                  <a:solidFill>
                    <a:srgbClr val="0060A9"/>
                  </a:solidFill>
                  <a:latin typeface="Arial" panose="020B0604020202020204" pitchFamily="34" charset="0"/>
                  <a:cs typeface="Arial" panose="020B0604020202020204" pitchFamily="34" charset="0"/>
                  <a:sym typeface="Arial"/>
                </a:rPr>
                <a:t>30,000,000</a:t>
              </a:r>
              <a:r>
                <a:rPr lang="en-US" sz="1000" b="1" dirty="0" smtClean="0">
                  <a:solidFill>
                    <a:srgbClr val="0060A9"/>
                  </a:solidFill>
                  <a:latin typeface="Arial" panose="020B0604020202020204" pitchFamily="34" charset="0"/>
                  <a:cs typeface="Arial" panose="020B0604020202020204" pitchFamily="34" charset="0"/>
                  <a:sym typeface="Arial"/>
                </a:rPr>
                <a:t> </a:t>
              </a:r>
              <a:r>
                <a:rPr lang="en-US" sz="1000" dirty="0" smtClean="0">
                  <a:solidFill>
                    <a:srgbClr val="000000"/>
                  </a:solidFill>
                  <a:latin typeface="Arial"/>
                  <a:ea typeface="Geneva" pitchFamily="1" charset="-128"/>
                  <a:sym typeface="Arial"/>
                </a:rPr>
                <a:t>of </a:t>
              </a:r>
              <a:r>
                <a:rPr lang="en-US" sz="1000" dirty="0">
                  <a:solidFill>
                    <a:srgbClr val="000000"/>
                  </a:solidFill>
                  <a:latin typeface="Arial"/>
                  <a:ea typeface="Geneva" pitchFamily="1" charset="-128"/>
                  <a:sym typeface="Arial"/>
                </a:rPr>
                <a:t>new money authorization in February </a:t>
              </a:r>
              <a:r>
                <a:rPr lang="en-US" sz="1000" dirty="0" smtClean="0">
                  <a:solidFill>
                    <a:srgbClr val="000000"/>
                  </a:solidFill>
                  <a:latin typeface="Arial"/>
                  <a:ea typeface="Geneva" pitchFamily="1" charset="-128"/>
                  <a:sym typeface="Arial"/>
                </a:rPr>
                <a:t>2022 and </a:t>
              </a:r>
              <a:r>
                <a:rPr lang="en-US" sz="1000" b="1" u="sng" dirty="0">
                  <a:solidFill>
                    <a:srgbClr val="0060A9"/>
                  </a:solidFill>
                  <a:latin typeface="Arial" panose="020B0604020202020204" pitchFamily="34" charset="0"/>
                  <a:cs typeface="Arial" panose="020B0604020202020204" pitchFamily="34" charset="0"/>
                  <a:sym typeface="Arial"/>
                </a:rPr>
                <a:t>$42,500,000</a:t>
              </a:r>
              <a:r>
                <a:rPr lang="en-US" sz="1000" dirty="0" smtClean="0">
                  <a:solidFill>
                    <a:srgbClr val="000000"/>
                  </a:solidFill>
                  <a:latin typeface="Arial"/>
                  <a:ea typeface="Geneva" pitchFamily="1" charset="-128"/>
                  <a:sym typeface="Arial"/>
                </a:rPr>
                <a:t> of newly voted authorization in August 2024, </a:t>
              </a:r>
              <a:r>
                <a:rPr lang="en-US" sz="1000" dirty="0">
                  <a:solidFill>
                    <a:srgbClr val="000000"/>
                  </a:solidFill>
                  <a:latin typeface="Arial"/>
                  <a:ea typeface="Geneva" pitchFamily="1" charset="-128"/>
                  <a:sym typeface="Arial"/>
                </a:rPr>
                <a:t>structured to produce a maximum 50-cent I&amp;S tax rate, utilizing all current interest bonds over a 30-year </a:t>
              </a:r>
              <a:r>
                <a:rPr lang="en-US" sz="1000" dirty="0" smtClean="0">
                  <a:solidFill>
                    <a:srgbClr val="000000"/>
                  </a:solidFill>
                  <a:latin typeface="Arial"/>
                  <a:ea typeface="Geneva" pitchFamily="1" charset="-128"/>
                  <a:sym typeface="Arial"/>
                </a:rPr>
                <a:t>amortization. </a:t>
              </a:r>
              <a:endParaRPr lang="en-US" sz="1000" dirty="0">
                <a:solidFill>
                  <a:srgbClr val="000000"/>
                </a:solidFill>
                <a:latin typeface="Arial"/>
                <a:ea typeface="Geneva" pitchFamily="1" charset="-128"/>
                <a:sym typeface="Arial"/>
              </a:endParaRPr>
            </a:p>
          </p:txBody>
        </p:sp>
        <p:sp>
          <p:nvSpPr>
            <p:cNvPr id="19" name="Isosceles Triangle 18"/>
            <p:cNvSpPr/>
            <p:nvPr/>
          </p:nvSpPr>
          <p:spPr bwMode="gray">
            <a:xfrm rot="5400000">
              <a:off x="2299446" y="3602736"/>
              <a:ext cx="658368" cy="228600"/>
            </a:xfrm>
            <a:prstGeom prst="triangle">
              <a:avLst/>
            </a:prstGeom>
            <a:solidFill>
              <a:srgbClr val="0060A9"/>
            </a:solidFill>
            <a:ln w="9525" cmpd="sng" algn="ctr">
              <a:solidFill>
                <a:srgbClr val="FFFFFF"/>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rIns="45720" rtlCol="0" anchor="ctr"/>
            <a:lstStyle/>
            <a:p>
              <a:pPr algn="ctr" defTabSz="913572"/>
              <a:endParaRPr sz="1000" dirty="0" err="1">
                <a:solidFill>
                  <a:srgbClr val="FFFFFF"/>
                </a:solidFill>
              </a:endParaRPr>
            </a:p>
          </p:txBody>
        </p:sp>
      </p:grpSp>
      <p:grpSp>
        <p:nvGrpSpPr>
          <p:cNvPr id="24" name="ArrowBox 26"/>
          <p:cNvGrpSpPr/>
          <p:nvPr/>
        </p:nvGrpSpPr>
        <p:grpSpPr>
          <a:xfrm>
            <a:off x="393191" y="3127163"/>
            <a:ext cx="9262872" cy="795528"/>
            <a:chOff x="393192" y="3383280"/>
            <a:chExt cx="9262872" cy="662940"/>
          </a:xfrm>
        </p:grpSpPr>
        <p:sp>
          <p:nvSpPr>
            <p:cNvPr id="25" name="Rectangle 24"/>
            <p:cNvSpPr/>
            <p:nvPr/>
          </p:nvSpPr>
          <p:spPr bwMode="gray">
            <a:xfrm>
              <a:off x="393192" y="3383280"/>
              <a:ext cx="2116566" cy="658368"/>
            </a:xfrm>
            <a:prstGeom prst="rect">
              <a:avLst/>
            </a:prstGeom>
            <a:solidFill>
              <a:srgbClr val="003263"/>
            </a:solidFill>
            <a:ln w="9525" cmpd="sng" algn="ctr">
              <a:solidFill>
                <a:srgbClr val="003263"/>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rtlCol="0" anchor="ctr"/>
            <a:lstStyle/>
            <a:p>
              <a:pPr algn="ctr" defTabSz="913572">
                <a:spcBef>
                  <a:spcPts val="0"/>
                </a:spcBef>
              </a:pPr>
              <a:r>
                <a:rPr lang="en-US" sz="1000" b="1" dirty="0" smtClean="0">
                  <a:solidFill>
                    <a:srgbClr val="FFFFFF"/>
                  </a:solidFill>
                  <a:sym typeface="Arial"/>
                </a:rPr>
                <a:t>Scenario 3:</a:t>
              </a:r>
            </a:p>
            <a:p>
              <a:pPr algn="ctr" defTabSz="913572">
                <a:spcBef>
                  <a:spcPts val="0"/>
                </a:spcBef>
              </a:pPr>
              <a:r>
                <a:rPr lang="en-US" sz="1000" b="1" dirty="0" smtClean="0">
                  <a:solidFill>
                    <a:srgbClr val="FFFFFF"/>
                  </a:solidFill>
                  <a:sym typeface="Arial"/>
                </a:rPr>
                <a:t>Aggressive Growth</a:t>
              </a:r>
            </a:p>
            <a:p>
              <a:pPr defTabSz="913572">
                <a:spcBef>
                  <a:spcPts val="0"/>
                </a:spcBef>
              </a:pPr>
              <a:r>
                <a:rPr lang="en-US" sz="850" dirty="0">
                  <a:solidFill>
                    <a:srgbClr val="FFFFFF"/>
                  </a:solidFill>
                  <a:sym typeface="Arial"/>
                </a:rPr>
                <a:t>(TAV Growth of </a:t>
              </a:r>
              <a:r>
                <a:rPr lang="en-US" sz="850" dirty="0" smtClean="0">
                  <a:solidFill>
                    <a:srgbClr val="FFFFFF"/>
                  </a:solidFill>
                  <a:sym typeface="Arial"/>
                </a:rPr>
                <a:t>20</a:t>
              </a:r>
              <a:r>
                <a:rPr lang="en-US" sz="850" dirty="0">
                  <a:solidFill>
                    <a:srgbClr val="FFFFFF"/>
                  </a:solidFill>
                  <a:sym typeface="Arial"/>
                </a:rPr>
                <a:t>% for </a:t>
              </a:r>
              <a:r>
                <a:rPr lang="en-US" sz="850" dirty="0" smtClean="0">
                  <a:solidFill>
                    <a:srgbClr val="FFFFFF"/>
                  </a:solidFill>
                  <a:sym typeface="Arial"/>
                </a:rPr>
                <a:t>Three Years &amp; 15</a:t>
              </a:r>
              <a:r>
                <a:rPr lang="en-US" sz="850" dirty="0">
                  <a:solidFill>
                    <a:srgbClr val="FFFFFF"/>
                  </a:solidFill>
                  <a:sym typeface="Arial"/>
                </a:rPr>
                <a:t>% for </a:t>
              </a:r>
              <a:r>
                <a:rPr lang="en-US" sz="850" dirty="0" smtClean="0">
                  <a:solidFill>
                    <a:srgbClr val="FFFFFF"/>
                  </a:solidFill>
                  <a:sym typeface="Arial"/>
                </a:rPr>
                <a:t>Two Years)</a:t>
              </a:r>
              <a:endParaRPr lang="en-US" sz="850" dirty="0">
                <a:solidFill>
                  <a:srgbClr val="FFFFFF"/>
                </a:solidFill>
                <a:sym typeface="Arial"/>
              </a:endParaRPr>
            </a:p>
          </p:txBody>
        </p:sp>
        <p:sp>
          <p:nvSpPr>
            <p:cNvPr id="26" name="Rectangle 25"/>
            <p:cNvSpPr/>
            <p:nvPr/>
          </p:nvSpPr>
          <p:spPr bwMode="gray">
            <a:xfrm>
              <a:off x="2509758" y="3383280"/>
              <a:ext cx="7146306" cy="658368"/>
            </a:xfrm>
            <a:prstGeom prst="rect">
              <a:avLst/>
            </a:prstGeom>
            <a:solidFill>
              <a:srgbClr val="FFFFFF"/>
            </a:solidFill>
            <a:ln w="9525" cmpd="sng" algn="ctr">
              <a:solidFill>
                <a:srgbClr val="B3C1C9"/>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55600" rIns="45720" rtlCol="0" anchor="ctr"/>
            <a:lstStyle/>
            <a:p>
              <a:pPr algn="just" defTabSz="511175">
                <a:spcBef>
                  <a:spcPct val="25000"/>
                </a:spcBef>
                <a:buClr>
                  <a:srgbClr val="0060A9"/>
                </a:buClr>
                <a:buNone/>
              </a:pPr>
              <a:r>
                <a:rPr lang="en-US" sz="1000" dirty="0">
                  <a:solidFill>
                    <a:srgbClr val="000000"/>
                  </a:solidFill>
                  <a:latin typeface="Arial"/>
                  <a:ea typeface="Geneva" pitchFamily="1" charset="-128"/>
                  <a:sym typeface="Arial"/>
                </a:rPr>
                <a:t>Issue the remaining </a:t>
              </a:r>
              <a:r>
                <a:rPr lang="en-US" sz="1000" b="1" u="sng" dirty="0">
                  <a:solidFill>
                    <a:srgbClr val="0060A9"/>
                  </a:solidFill>
                  <a:latin typeface="Arial" panose="020B0604020202020204" pitchFamily="34" charset="0"/>
                  <a:cs typeface="Arial" panose="020B0604020202020204" pitchFamily="34" charset="0"/>
                  <a:sym typeface="Arial"/>
                </a:rPr>
                <a:t>$30,000,000</a:t>
              </a:r>
              <a:r>
                <a:rPr lang="en-US" sz="1000" dirty="0">
                  <a:solidFill>
                    <a:srgbClr val="000000"/>
                  </a:solidFill>
                  <a:latin typeface="Arial"/>
                  <a:ea typeface="Geneva" pitchFamily="1" charset="-128"/>
                  <a:sym typeface="Arial"/>
                </a:rPr>
                <a:t> of new money authorization in February </a:t>
              </a:r>
              <a:r>
                <a:rPr lang="en-US" sz="1000" dirty="0" smtClean="0">
                  <a:solidFill>
                    <a:srgbClr val="000000"/>
                  </a:solidFill>
                  <a:latin typeface="Arial"/>
                  <a:ea typeface="Geneva" pitchFamily="1" charset="-128"/>
                  <a:sym typeface="Arial"/>
                </a:rPr>
                <a:t>2022 and </a:t>
              </a:r>
              <a:r>
                <a:rPr lang="en-US" sz="1000" b="1" u="sng" dirty="0">
                  <a:solidFill>
                    <a:srgbClr val="0060A9"/>
                  </a:solidFill>
                  <a:latin typeface="Arial" panose="020B0604020202020204" pitchFamily="34" charset="0"/>
                  <a:cs typeface="Arial" panose="020B0604020202020204" pitchFamily="34" charset="0"/>
                  <a:sym typeface="Arial"/>
                </a:rPr>
                <a:t>$133,900,000</a:t>
              </a:r>
              <a:r>
                <a:rPr lang="en-US" sz="1000" dirty="0" smtClean="0">
                  <a:solidFill>
                    <a:srgbClr val="000000"/>
                  </a:solidFill>
                  <a:latin typeface="Arial"/>
                  <a:ea typeface="Geneva" pitchFamily="1" charset="-128"/>
                  <a:sym typeface="Arial"/>
                </a:rPr>
                <a:t> of newly voted authorization in August 2024, </a:t>
              </a:r>
              <a:r>
                <a:rPr lang="en-US" sz="1000" dirty="0">
                  <a:solidFill>
                    <a:srgbClr val="000000"/>
                  </a:solidFill>
                  <a:latin typeface="Arial"/>
                  <a:ea typeface="Geneva" pitchFamily="1" charset="-128"/>
                  <a:sym typeface="Arial"/>
                </a:rPr>
                <a:t>structured to produce a maximum 50-cent I&amp;S tax rate, utilizing all current interest bonds over a 30-year </a:t>
              </a:r>
              <a:r>
                <a:rPr lang="en-US" sz="1000" dirty="0" smtClean="0">
                  <a:solidFill>
                    <a:srgbClr val="000000"/>
                  </a:solidFill>
                  <a:latin typeface="Arial"/>
                  <a:ea typeface="Geneva" pitchFamily="1" charset="-128"/>
                  <a:sym typeface="Arial"/>
                </a:rPr>
                <a:t>amortization. </a:t>
              </a:r>
              <a:endParaRPr lang="en-US" sz="1000" dirty="0">
                <a:solidFill>
                  <a:srgbClr val="000000"/>
                </a:solidFill>
                <a:latin typeface="Arial"/>
                <a:ea typeface="Geneva" pitchFamily="1" charset="-128"/>
                <a:sym typeface="Arial"/>
              </a:endParaRPr>
            </a:p>
          </p:txBody>
        </p:sp>
        <p:sp>
          <p:nvSpPr>
            <p:cNvPr id="27" name="Isosceles Triangle 26"/>
            <p:cNvSpPr/>
            <p:nvPr/>
          </p:nvSpPr>
          <p:spPr bwMode="gray">
            <a:xfrm rot="5400000">
              <a:off x="2299446" y="3602736"/>
              <a:ext cx="658368" cy="228600"/>
            </a:xfrm>
            <a:prstGeom prst="triangle">
              <a:avLst/>
            </a:prstGeom>
            <a:solidFill>
              <a:srgbClr val="0060A9"/>
            </a:solidFill>
            <a:ln w="9525" cmpd="sng" algn="ctr">
              <a:solidFill>
                <a:srgbClr val="FFFFFF"/>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rIns="45720" rtlCol="0" anchor="ctr"/>
            <a:lstStyle/>
            <a:p>
              <a:pPr algn="ctr" defTabSz="913572"/>
              <a:endParaRPr sz="1000" dirty="0" err="1">
                <a:solidFill>
                  <a:srgbClr val="FFFFFF"/>
                </a:solidFill>
              </a:endParaRPr>
            </a:p>
          </p:txBody>
        </p:sp>
      </p:grpSp>
      <p:grpSp>
        <p:nvGrpSpPr>
          <p:cNvPr id="28" name="HeadingTitle 14"/>
          <p:cNvGrpSpPr/>
          <p:nvPr/>
        </p:nvGrpSpPr>
        <p:grpSpPr bwMode="gray">
          <a:xfrm>
            <a:off x="393191" y="4186686"/>
            <a:ext cx="9262872" cy="198695"/>
            <a:chOff x="393192" y="4170867"/>
            <a:chExt cx="9262872" cy="198695"/>
          </a:xfrm>
        </p:grpSpPr>
        <p:sp>
          <p:nvSpPr>
            <p:cNvPr id="29" name="TextBox 28"/>
            <p:cNvSpPr txBox="1"/>
            <p:nvPr/>
          </p:nvSpPr>
          <p:spPr bwMode="gray">
            <a:xfrm>
              <a:off x="393192" y="4170867"/>
              <a:ext cx="9262872" cy="190821"/>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a:solidFill>
                    <a:prstClr val="black"/>
                  </a:solidFill>
                </a14:hiddenLine>
              </a:ext>
            </a:extLst>
          </p:spPr>
          <p:txBody>
            <a:bodyPr vert="horz" wrap="square" lIns="0" tIns="0" rIns="36576" bIns="36576" rtlCol="0" anchor="b" anchorCtr="0">
              <a:spAutoFit/>
            </a:bodyPr>
            <a:lstStyle/>
            <a:p>
              <a:pPr algn="l">
                <a:buNone/>
              </a:pPr>
              <a:r>
                <a:rPr lang="en-US" sz="1000" b="1" dirty="0" smtClean="0">
                  <a:solidFill>
                    <a:srgbClr val="0060A9"/>
                  </a:solidFill>
                </a:rPr>
                <a:t>The projected cost of the new bond program is based on the assumptions detailed below:</a:t>
              </a:r>
              <a:endParaRPr lang="en-US" sz="1000" b="1" dirty="0">
                <a:solidFill>
                  <a:srgbClr val="0060A9"/>
                </a:solidFill>
              </a:endParaRPr>
            </a:p>
          </p:txBody>
        </p:sp>
        <p:cxnSp>
          <p:nvCxnSpPr>
            <p:cNvPr id="30" name="Straight Connector 29"/>
            <p:cNvCxnSpPr/>
            <p:nvPr/>
          </p:nvCxnSpPr>
          <p:spPr bwMode="gray">
            <a:xfrm>
              <a:off x="393192" y="4369562"/>
              <a:ext cx="9262872" cy="0"/>
            </a:xfrm>
            <a:prstGeom prst="line">
              <a:avLst/>
            </a:prstGeom>
            <a:noFill/>
            <a:ln w="9525" cap="flat" cmpd="sng" algn="ctr">
              <a:solidFill>
                <a:srgbClr val="ADC2D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31" name="TextBox 30"/>
          <p:cNvSpPr txBox="1"/>
          <p:nvPr/>
        </p:nvSpPr>
        <p:spPr>
          <a:xfrm>
            <a:off x="393191" y="4462269"/>
            <a:ext cx="9258300" cy="2731634"/>
          </a:xfrm>
          <a:prstGeom prst="rect">
            <a:avLst/>
          </a:prstGeom>
          <a:noFill/>
        </p:spPr>
        <p:txBody>
          <a:bodyPr vert="horz" wrap="square" lIns="0" tIns="91440" rIns="45720" bIns="45720" rtlCol="0" anchor="t" anchorCtr="0">
            <a:noAutofit/>
          </a:bodyPr>
          <a:lstStyle/>
          <a:p>
            <a:pPr marL="152400" lvl="2" indent="-149225" algn="just">
              <a:spcBef>
                <a:spcPts val="0"/>
              </a:spcBef>
              <a:spcAft>
                <a:spcPts val="1100"/>
              </a:spcAft>
              <a:buClr>
                <a:srgbClr val="0060A9"/>
              </a:buClr>
              <a:buSzPct val="100000"/>
              <a:buFont typeface="Wingdings"/>
              <a:buChar char="§"/>
            </a:pPr>
            <a:r>
              <a:rPr lang="en-US" sz="950" dirty="0" smtClean="0">
                <a:solidFill>
                  <a:srgbClr val="000000"/>
                </a:solidFill>
              </a:rPr>
              <a:t>Scenarios 2 and 3 assume </a:t>
            </a:r>
            <a:r>
              <a:rPr lang="en-US" sz="950" dirty="0">
                <a:solidFill>
                  <a:srgbClr val="000000"/>
                </a:solidFill>
              </a:rPr>
              <a:t>a bond election is held in May 2022 and all of the Bonds are sold in August </a:t>
            </a:r>
            <a:r>
              <a:rPr lang="en-US" sz="950" dirty="0" smtClean="0">
                <a:solidFill>
                  <a:srgbClr val="000000"/>
                </a:solidFill>
              </a:rPr>
              <a:t>2024.</a:t>
            </a:r>
            <a:endParaRPr lang="en-US" sz="950" dirty="0">
              <a:solidFill>
                <a:srgbClr val="000000"/>
              </a:solidFill>
            </a:endParaRPr>
          </a:p>
          <a:p>
            <a:pPr marL="152400" lvl="2" indent="-149225" algn="just">
              <a:spcBef>
                <a:spcPts val="0"/>
              </a:spcBef>
              <a:spcAft>
                <a:spcPts val="1100"/>
              </a:spcAft>
              <a:buClr>
                <a:srgbClr val="0060A9"/>
              </a:buClr>
              <a:buSzPct val="100000"/>
              <a:buFont typeface="Wingdings"/>
              <a:buChar char="§"/>
            </a:pPr>
            <a:r>
              <a:rPr lang="en-US" sz="950" dirty="0" smtClean="0">
                <a:solidFill>
                  <a:srgbClr val="000000"/>
                </a:solidFill>
              </a:rPr>
              <a:t>Assumes </a:t>
            </a:r>
            <a:r>
              <a:rPr lang="en-US" sz="950" dirty="0">
                <a:solidFill>
                  <a:srgbClr val="000000"/>
                </a:solidFill>
              </a:rPr>
              <a:t>current market </a:t>
            </a:r>
            <a:r>
              <a:rPr lang="en-US" sz="950" dirty="0" smtClean="0">
                <a:solidFill>
                  <a:srgbClr val="000000"/>
                </a:solidFill>
              </a:rPr>
              <a:t>interest rates plus 100 basis points (1.00%) on the Series 2022 bonds </a:t>
            </a:r>
            <a:r>
              <a:rPr lang="en-US" sz="950" dirty="0">
                <a:solidFill>
                  <a:srgbClr val="000000"/>
                </a:solidFill>
              </a:rPr>
              <a:t>and current market interest rates plus </a:t>
            </a:r>
            <a:r>
              <a:rPr lang="en-US" sz="950" dirty="0" smtClean="0">
                <a:solidFill>
                  <a:srgbClr val="000000"/>
                </a:solidFill>
              </a:rPr>
              <a:t>125 </a:t>
            </a:r>
            <a:r>
              <a:rPr lang="en-US" sz="950" dirty="0">
                <a:solidFill>
                  <a:srgbClr val="000000"/>
                </a:solidFill>
              </a:rPr>
              <a:t>basis points (</a:t>
            </a:r>
            <a:r>
              <a:rPr lang="en-US" sz="950" dirty="0" smtClean="0">
                <a:solidFill>
                  <a:srgbClr val="000000"/>
                </a:solidFill>
              </a:rPr>
              <a:t>1.25%) </a:t>
            </a:r>
            <a:r>
              <a:rPr lang="en-US" sz="950" dirty="0">
                <a:solidFill>
                  <a:srgbClr val="000000"/>
                </a:solidFill>
              </a:rPr>
              <a:t>on the Series </a:t>
            </a:r>
            <a:r>
              <a:rPr lang="en-US" sz="950" dirty="0" smtClean="0">
                <a:solidFill>
                  <a:srgbClr val="000000"/>
                </a:solidFill>
              </a:rPr>
              <a:t>2024 bonds. (Subject to change.)</a:t>
            </a:r>
          </a:p>
          <a:p>
            <a:pPr marL="152400" lvl="2" indent="-149225" algn="just">
              <a:spcBef>
                <a:spcPts val="0"/>
              </a:spcBef>
              <a:spcAft>
                <a:spcPts val="1100"/>
              </a:spcAft>
              <a:buClr>
                <a:srgbClr val="0060A9"/>
              </a:buClr>
              <a:buSzPct val="100000"/>
              <a:buFont typeface="Wingdings"/>
              <a:buChar char="§"/>
            </a:pPr>
            <a:r>
              <a:rPr lang="en-US" sz="950" dirty="0" smtClean="0">
                <a:solidFill>
                  <a:srgbClr val="000000"/>
                </a:solidFill>
              </a:rPr>
              <a:t>Assumes the District’s Year 2021/22 Interest &amp; Sinking Fund tax rate is 50.0 cents. </a:t>
            </a:r>
          </a:p>
          <a:p>
            <a:pPr marL="152400" lvl="2" indent="-149225" algn="just">
              <a:spcBef>
                <a:spcPts val="0"/>
              </a:spcBef>
              <a:spcAft>
                <a:spcPts val="1100"/>
              </a:spcAft>
              <a:buClr>
                <a:srgbClr val="0060A9"/>
              </a:buClr>
              <a:buSzPct val="100000"/>
              <a:buFont typeface="Wingdings"/>
              <a:buChar char="§"/>
            </a:pPr>
            <a:r>
              <a:rPr lang="en-US" sz="950" dirty="0" smtClean="0">
                <a:solidFill>
                  <a:srgbClr val="000000"/>
                </a:solidFill>
              </a:rPr>
              <a:t>Assumes </a:t>
            </a:r>
            <a:r>
              <a:rPr lang="en-US" sz="950" dirty="0">
                <a:solidFill>
                  <a:srgbClr val="000000"/>
                </a:solidFill>
              </a:rPr>
              <a:t>a tax collection rate of 99.0</a:t>
            </a:r>
            <a:r>
              <a:rPr lang="en-US" sz="950" dirty="0" smtClean="0">
                <a:solidFill>
                  <a:srgbClr val="000000"/>
                </a:solidFill>
              </a:rPr>
              <a:t>%.</a:t>
            </a:r>
          </a:p>
          <a:p>
            <a:pPr marL="152400" lvl="2" indent="-149225" algn="just">
              <a:spcBef>
                <a:spcPts val="0"/>
              </a:spcBef>
              <a:spcAft>
                <a:spcPts val="1100"/>
              </a:spcAft>
              <a:buClr>
                <a:srgbClr val="0060A9"/>
              </a:buClr>
              <a:buSzPct val="100000"/>
              <a:buFont typeface="Wingdings"/>
              <a:buChar char="§"/>
            </a:pPr>
            <a:r>
              <a:rPr lang="en-US" sz="950" dirty="0" smtClean="0">
                <a:solidFill>
                  <a:srgbClr val="000000"/>
                </a:solidFill>
              </a:rPr>
              <a:t>Assumes </a:t>
            </a:r>
            <a:r>
              <a:rPr lang="en-US" sz="950" dirty="0">
                <a:solidFill>
                  <a:srgbClr val="000000"/>
                </a:solidFill>
              </a:rPr>
              <a:t>the District receives </a:t>
            </a:r>
            <a:r>
              <a:rPr lang="en-US" sz="950" dirty="0" smtClean="0">
                <a:solidFill>
                  <a:srgbClr val="000000"/>
                </a:solidFill>
              </a:rPr>
              <a:t>$475,000 </a:t>
            </a:r>
            <a:r>
              <a:rPr lang="en-US" sz="950" dirty="0">
                <a:solidFill>
                  <a:srgbClr val="000000"/>
                </a:solidFill>
              </a:rPr>
              <a:t>in </a:t>
            </a:r>
            <a:r>
              <a:rPr lang="en-US" sz="950" dirty="0" smtClean="0">
                <a:solidFill>
                  <a:srgbClr val="000000"/>
                </a:solidFill>
              </a:rPr>
              <a:t>2021/22 for </a:t>
            </a:r>
            <a:r>
              <a:rPr lang="en-US" sz="950" dirty="0">
                <a:solidFill>
                  <a:srgbClr val="000000"/>
                </a:solidFill>
              </a:rPr>
              <a:t>the I&amp;S portion of its frozen levy revenues and that amount will </a:t>
            </a:r>
            <a:r>
              <a:rPr lang="en-US" sz="950" dirty="0" smtClean="0">
                <a:solidFill>
                  <a:srgbClr val="000000"/>
                </a:solidFill>
              </a:rPr>
              <a:t>remain constant thereafter.</a:t>
            </a:r>
          </a:p>
          <a:p>
            <a:pPr marL="152400" lvl="2" indent="-149225" algn="just">
              <a:spcBef>
                <a:spcPts val="0"/>
              </a:spcBef>
              <a:spcAft>
                <a:spcPts val="1100"/>
              </a:spcAft>
              <a:buClr>
                <a:srgbClr val="0060A9"/>
              </a:buClr>
              <a:buSzPct val="100000"/>
              <a:buFont typeface="Wingdings"/>
              <a:buChar char="§"/>
            </a:pPr>
            <a:r>
              <a:rPr lang="en-US" sz="950" dirty="0" smtClean="0">
                <a:solidFill>
                  <a:srgbClr val="000000"/>
                </a:solidFill>
              </a:rPr>
              <a:t>Assumes the District will need to utilize up to $3,834,000 of its existing I&amp;S fund balance to maintain tax rate at $0.50. (Subject to change.) </a:t>
            </a:r>
          </a:p>
          <a:p>
            <a:pPr marL="152400" lvl="2" indent="-149225" algn="just">
              <a:spcBef>
                <a:spcPts val="0"/>
              </a:spcBef>
              <a:spcAft>
                <a:spcPts val="1100"/>
              </a:spcAft>
              <a:buClr>
                <a:srgbClr val="0060A9"/>
              </a:buClr>
              <a:buSzPct val="100000"/>
              <a:buFont typeface="Wingdings"/>
              <a:buChar char="§"/>
            </a:pPr>
            <a:r>
              <a:rPr lang="en-US" sz="950" dirty="0">
                <a:solidFill>
                  <a:srgbClr val="000000"/>
                </a:solidFill>
              </a:rPr>
              <a:t>Assumes the Bonds will be eligible for the Permanent School Fund (“PSF”) guarantee . (PSF approval has not been confirmed by TEA.) </a:t>
            </a:r>
          </a:p>
          <a:p>
            <a:pPr marL="152400" lvl="2" indent="-149225" algn="just">
              <a:spcBef>
                <a:spcPts val="0"/>
              </a:spcBef>
              <a:spcAft>
                <a:spcPts val="1100"/>
              </a:spcAft>
              <a:buClr>
                <a:srgbClr val="0060A9"/>
              </a:buClr>
              <a:buSzPct val="100000"/>
              <a:buFont typeface="Wingdings"/>
              <a:buChar char="§"/>
            </a:pPr>
            <a:r>
              <a:rPr lang="en-US" sz="950" dirty="0">
                <a:solidFill>
                  <a:srgbClr val="000000"/>
                </a:solidFill>
              </a:rPr>
              <a:t>Assumes the Bonds are sold with a 10-year call option</a:t>
            </a:r>
            <a:r>
              <a:rPr lang="en-US" sz="950" dirty="0" smtClean="0">
                <a:solidFill>
                  <a:srgbClr val="000000"/>
                </a:solidFill>
              </a:rPr>
              <a:t>.</a:t>
            </a:r>
          </a:p>
          <a:p>
            <a:pPr marL="152400" lvl="2" indent="-149225" algn="just">
              <a:spcBef>
                <a:spcPts val="0"/>
              </a:spcBef>
              <a:spcAft>
                <a:spcPts val="1200"/>
              </a:spcAft>
              <a:buClr>
                <a:srgbClr val="0060A9"/>
              </a:buClr>
              <a:buSzPct val="100000"/>
              <a:buFont typeface="Wingdings"/>
              <a:buChar char="§"/>
            </a:pPr>
            <a:endParaRPr lang="en-US" sz="950" dirty="0">
              <a:solidFill>
                <a:srgbClr val="000000"/>
              </a:solidFill>
            </a:endParaRPr>
          </a:p>
          <a:p>
            <a:pPr marL="152400" lvl="2" indent="-149225" algn="just">
              <a:spcBef>
                <a:spcPts val="0"/>
              </a:spcBef>
              <a:spcAft>
                <a:spcPts val="1100"/>
              </a:spcAft>
              <a:buClr>
                <a:srgbClr val="0060A9"/>
              </a:buClr>
              <a:buSzPct val="100000"/>
              <a:buFont typeface="Wingdings"/>
              <a:buChar char="§"/>
            </a:pPr>
            <a:endParaRPr lang="en-US" sz="950" dirty="0">
              <a:solidFill>
                <a:srgbClr val="000000"/>
              </a:solidFill>
            </a:endParaRPr>
          </a:p>
          <a:p>
            <a:pPr marL="152400" lvl="2" indent="-149225" algn="just">
              <a:spcBef>
                <a:spcPts val="0"/>
              </a:spcBef>
              <a:spcAft>
                <a:spcPts val="1000"/>
              </a:spcAft>
              <a:buClr>
                <a:srgbClr val="0060A9"/>
              </a:buClr>
              <a:buSzPct val="100000"/>
              <a:buFont typeface="Wingdings"/>
              <a:buChar char="§"/>
            </a:pPr>
            <a:endParaRPr lang="en-US" sz="950" dirty="0">
              <a:solidFill>
                <a:srgbClr val="000000"/>
              </a:solidFill>
            </a:endParaRPr>
          </a:p>
        </p:txBody>
      </p:sp>
    </p:spTree>
    <p:extLst>
      <p:ext uri="{BB962C8B-B14F-4D97-AF65-F5344CB8AC3E}">
        <p14:creationId xmlns:p14="http://schemas.microsoft.com/office/powerpoint/2010/main" val="5289320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9858" name="Pageheading 2"/>
          <p:cNvSpPr>
            <a:spLocks noGrp="1" noChangeArrowheads="1"/>
          </p:cNvSpPr>
          <p:nvPr>
            <p:ph type="title"/>
          </p:nvPr>
        </p:nvSpPr>
        <p:spPr bwMode="auto">
          <a:xfrm>
            <a:off x="393192" y="539496"/>
            <a:ext cx="9262872" cy="246888"/>
          </a:xfrm>
          <a:noFill/>
          <a:ln/>
        </p:spPr>
        <p:txBody>
          <a:bodyPr lIns="0" tIns="0" rIns="0" bIns="0" anchor="t" anchorCtr="0"/>
          <a:lstStyle/>
          <a:p>
            <a:r>
              <a:rPr lang="en-CA" dirty="0" smtClean="0">
                <a:solidFill>
                  <a:srgbClr val="003263"/>
                </a:solidFill>
                <a:latin typeface="Arial"/>
              </a:rPr>
              <a:t>Updated Bond Capacity Analysis</a:t>
            </a:r>
            <a:endParaRPr lang="en-CA" dirty="0">
              <a:solidFill>
                <a:srgbClr val="003263"/>
              </a:solidFill>
              <a:latin typeface="Arial"/>
            </a:endParaRPr>
          </a:p>
        </p:txBody>
      </p:sp>
      <p:sp>
        <p:nvSpPr>
          <p:cNvPr id="1529860" name="Subheading 10"/>
          <p:cNvSpPr txBox="1">
            <a:spLocks noChangeArrowheads="1"/>
          </p:cNvSpPr>
          <p:nvPr/>
        </p:nvSpPr>
        <p:spPr bwMode="auto">
          <a:xfrm>
            <a:off x="393191" y="877870"/>
            <a:ext cx="9262872" cy="18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spcBef>
                <a:spcPct val="50000"/>
              </a:spcBef>
              <a:buNone/>
            </a:pPr>
            <a:r>
              <a:rPr lang="en-CA" sz="1200" dirty="0" smtClean="0">
                <a:solidFill>
                  <a:srgbClr val="0060A9"/>
                </a:solidFill>
                <a:latin typeface="Arial"/>
              </a:rPr>
              <a:t>Financing Scenarios and Summary of Assumptions</a:t>
            </a:r>
          </a:p>
          <a:p>
            <a:pPr algn="l">
              <a:spcBef>
                <a:spcPct val="50000"/>
              </a:spcBef>
              <a:buNone/>
            </a:pPr>
            <a:endParaRPr lang="en-CA" sz="1200" dirty="0">
              <a:solidFill>
                <a:srgbClr val="0060A9"/>
              </a:solidFill>
              <a:latin typeface="Arial"/>
            </a:endParaRPr>
          </a:p>
        </p:txBody>
      </p:sp>
      <p:sp>
        <p:nvSpPr>
          <p:cNvPr id="12" name="TextBox 11"/>
          <p:cNvSpPr txBox="1"/>
          <p:nvPr/>
        </p:nvSpPr>
        <p:spPr>
          <a:xfrm>
            <a:off x="393191" y="1148259"/>
            <a:ext cx="9258300" cy="4211119"/>
          </a:xfrm>
          <a:prstGeom prst="rect">
            <a:avLst/>
          </a:prstGeom>
          <a:noFill/>
        </p:spPr>
        <p:txBody>
          <a:bodyPr vert="horz" wrap="square" lIns="0" tIns="91440" rIns="45720" bIns="45720" rtlCol="0" anchor="t" anchorCtr="0">
            <a:noAutofit/>
          </a:bodyPr>
          <a:lstStyle/>
          <a:p>
            <a:pPr marL="152400" lvl="2" indent="-149225" algn="just" defTabSz="914216">
              <a:spcBef>
                <a:spcPts val="0"/>
              </a:spcBef>
              <a:spcAft>
                <a:spcPts val="1200"/>
              </a:spcAft>
              <a:buClr>
                <a:srgbClr val="0060A9"/>
              </a:buClr>
              <a:buSzPct val="100000"/>
              <a:buFont typeface="Wingdings"/>
              <a:buChar char="§"/>
            </a:pPr>
            <a:r>
              <a:rPr lang="en-US" sz="950" dirty="0" smtClean="0">
                <a:solidFill>
                  <a:srgbClr val="000000"/>
                </a:solidFill>
              </a:rPr>
              <a:t>Scenarios 1 and 2 assume </a:t>
            </a:r>
            <a:r>
              <a:rPr lang="en-US" sz="950" dirty="0">
                <a:solidFill>
                  <a:srgbClr val="000000"/>
                </a:solidFill>
              </a:rPr>
              <a:t>the District’s 2021/22 </a:t>
            </a:r>
            <a:r>
              <a:rPr lang="en-US" sz="950" dirty="0" smtClean="0">
                <a:solidFill>
                  <a:srgbClr val="000000"/>
                </a:solidFill>
              </a:rPr>
              <a:t>gross </a:t>
            </a:r>
            <a:r>
              <a:rPr lang="en-US" sz="950" dirty="0">
                <a:solidFill>
                  <a:srgbClr val="000000"/>
                </a:solidFill>
              </a:rPr>
              <a:t>taxable assessed valuation is </a:t>
            </a:r>
            <a:r>
              <a:rPr lang="en-US" sz="950" dirty="0" smtClean="0">
                <a:solidFill>
                  <a:srgbClr val="000000"/>
                </a:solidFill>
              </a:rPr>
              <a:t>$1,582,652,710 </a:t>
            </a:r>
            <a:r>
              <a:rPr lang="en-US" sz="950" dirty="0">
                <a:solidFill>
                  <a:srgbClr val="000000"/>
                </a:solidFill>
              </a:rPr>
              <a:t>and </a:t>
            </a:r>
            <a:r>
              <a:rPr lang="en-US" sz="950" dirty="0" smtClean="0">
                <a:solidFill>
                  <a:srgbClr val="000000"/>
                </a:solidFill>
              </a:rPr>
              <a:t>grows at 10% for two years, 7.5% for two years and 5% for one year. </a:t>
            </a:r>
            <a:endParaRPr lang="en-US" sz="950" dirty="0">
              <a:solidFill>
                <a:srgbClr val="000000"/>
              </a:solidFill>
            </a:endParaRPr>
          </a:p>
          <a:p>
            <a:pPr marL="152400" lvl="2" indent="-149225" algn="just" defTabSz="914216">
              <a:spcBef>
                <a:spcPts val="0"/>
              </a:spcBef>
              <a:spcAft>
                <a:spcPts val="1200"/>
              </a:spcAft>
              <a:buClr>
                <a:srgbClr val="0060A9"/>
              </a:buClr>
              <a:buSzPct val="100000"/>
              <a:buFont typeface="Wingdings"/>
              <a:buChar char="§"/>
            </a:pPr>
            <a:r>
              <a:rPr lang="en-US" sz="950" dirty="0" smtClean="0">
                <a:solidFill>
                  <a:srgbClr val="000000"/>
                </a:solidFill>
              </a:rPr>
              <a:t>Scenarios </a:t>
            </a:r>
            <a:r>
              <a:rPr lang="en-US" sz="950" dirty="0">
                <a:solidFill>
                  <a:srgbClr val="000000"/>
                </a:solidFill>
              </a:rPr>
              <a:t>1 and 2 assume the District’s 2021/22 </a:t>
            </a:r>
            <a:r>
              <a:rPr lang="en-US" sz="950" dirty="0" smtClean="0">
                <a:solidFill>
                  <a:srgbClr val="000000"/>
                </a:solidFill>
              </a:rPr>
              <a:t>net </a:t>
            </a:r>
            <a:r>
              <a:rPr lang="en-US" sz="950" dirty="0">
                <a:solidFill>
                  <a:srgbClr val="000000"/>
                </a:solidFill>
              </a:rPr>
              <a:t>taxable assessed valuation is </a:t>
            </a:r>
            <a:r>
              <a:rPr lang="en-US" sz="950" dirty="0" smtClean="0">
                <a:solidFill>
                  <a:srgbClr val="000000"/>
                </a:solidFill>
              </a:rPr>
              <a:t>$1,434,110,806 </a:t>
            </a:r>
            <a:r>
              <a:rPr lang="en-US" sz="950" dirty="0">
                <a:solidFill>
                  <a:srgbClr val="000000"/>
                </a:solidFill>
              </a:rPr>
              <a:t>and grows at 10% for two years, 7.5% for two years and 5% for one year. </a:t>
            </a:r>
            <a:endParaRPr lang="en-US" sz="950" dirty="0" smtClean="0">
              <a:solidFill>
                <a:srgbClr val="000000"/>
              </a:solidFill>
            </a:endParaRPr>
          </a:p>
          <a:p>
            <a:pPr marL="152400" lvl="2" indent="-149225" algn="just" defTabSz="914216">
              <a:spcBef>
                <a:spcPts val="0"/>
              </a:spcBef>
              <a:spcAft>
                <a:spcPts val="1200"/>
              </a:spcAft>
              <a:buClr>
                <a:srgbClr val="0060A9"/>
              </a:buClr>
              <a:buSzPct val="100000"/>
              <a:buFont typeface="Wingdings"/>
              <a:buChar char="§"/>
            </a:pPr>
            <a:r>
              <a:rPr lang="en-US" sz="950" dirty="0" smtClean="0">
                <a:solidFill>
                  <a:srgbClr val="000000"/>
                </a:solidFill>
              </a:rPr>
              <a:t>Scenario 3 assumes </a:t>
            </a:r>
            <a:r>
              <a:rPr lang="en-US" sz="950" dirty="0">
                <a:solidFill>
                  <a:srgbClr val="000000"/>
                </a:solidFill>
              </a:rPr>
              <a:t>the District’s 2021/22 gross taxable assessed valuation is $1,582,652,710 and grows at </a:t>
            </a:r>
            <a:r>
              <a:rPr lang="en-US" sz="950" dirty="0" smtClean="0">
                <a:solidFill>
                  <a:srgbClr val="000000"/>
                </a:solidFill>
              </a:rPr>
              <a:t>20% </a:t>
            </a:r>
            <a:r>
              <a:rPr lang="en-US" sz="950" dirty="0">
                <a:solidFill>
                  <a:srgbClr val="000000"/>
                </a:solidFill>
              </a:rPr>
              <a:t>for </a:t>
            </a:r>
            <a:r>
              <a:rPr lang="en-US" sz="950" dirty="0" smtClean="0">
                <a:solidFill>
                  <a:srgbClr val="000000"/>
                </a:solidFill>
              </a:rPr>
              <a:t>three years and 15</a:t>
            </a:r>
            <a:r>
              <a:rPr lang="en-US" sz="950" dirty="0">
                <a:solidFill>
                  <a:srgbClr val="000000"/>
                </a:solidFill>
              </a:rPr>
              <a:t>% for </a:t>
            </a:r>
            <a:r>
              <a:rPr lang="en-US" sz="950" dirty="0" smtClean="0">
                <a:solidFill>
                  <a:srgbClr val="000000"/>
                </a:solidFill>
              </a:rPr>
              <a:t>two years. </a:t>
            </a:r>
            <a:endParaRPr lang="en-US" sz="950" dirty="0">
              <a:solidFill>
                <a:srgbClr val="000000"/>
              </a:solidFill>
            </a:endParaRPr>
          </a:p>
          <a:p>
            <a:pPr marL="152400" lvl="2" indent="-149225" algn="just" defTabSz="914216">
              <a:spcBef>
                <a:spcPts val="0"/>
              </a:spcBef>
              <a:spcAft>
                <a:spcPts val="1200"/>
              </a:spcAft>
              <a:buClr>
                <a:srgbClr val="0060A9"/>
              </a:buClr>
              <a:buSzPct val="100000"/>
              <a:buFont typeface="Wingdings"/>
              <a:buChar char="§"/>
            </a:pPr>
            <a:r>
              <a:rPr lang="en-US" sz="950" dirty="0" smtClean="0">
                <a:solidFill>
                  <a:srgbClr val="000000"/>
                </a:solidFill>
              </a:rPr>
              <a:t>Scenario 3 assumes </a:t>
            </a:r>
            <a:r>
              <a:rPr lang="en-US" sz="950" dirty="0">
                <a:solidFill>
                  <a:srgbClr val="000000"/>
                </a:solidFill>
              </a:rPr>
              <a:t>the District’s 2021/22 net taxable assessed valuation is $1,434,110,806 and grows at </a:t>
            </a:r>
            <a:r>
              <a:rPr lang="en-US" sz="950" dirty="0" smtClean="0">
                <a:solidFill>
                  <a:srgbClr val="000000"/>
                </a:solidFill>
              </a:rPr>
              <a:t>20</a:t>
            </a:r>
            <a:r>
              <a:rPr lang="en-US" sz="950" dirty="0">
                <a:solidFill>
                  <a:srgbClr val="000000"/>
                </a:solidFill>
              </a:rPr>
              <a:t>% for </a:t>
            </a:r>
            <a:r>
              <a:rPr lang="en-US" sz="950" dirty="0" smtClean="0">
                <a:solidFill>
                  <a:srgbClr val="000000"/>
                </a:solidFill>
              </a:rPr>
              <a:t>three years and 15</a:t>
            </a:r>
            <a:r>
              <a:rPr lang="en-US" sz="950" dirty="0">
                <a:solidFill>
                  <a:srgbClr val="000000"/>
                </a:solidFill>
              </a:rPr>
              <a:t>% for </a:t>
            </a:r>
            <a:r>
              <a:rPr lang="en-US" sz="950" dirty="0" smtClean="0">
                <a:solidFill>
                  <a:srgbClr val="000000"/>
                </a:solidFill>
              </a:rPr>
              <a:t>two years. </a:t>
            </a:r>
            <a:endParaRPr lang="en-US" sz="950" dirty="0">
              <a:solidFill>
                <a:srgbClr val="000000"/>
              </a:solidFill>
            </a:endParaRPr>
          </a:p>
          <a:p>
            <a:pPr marL="152400" lvl="2" indent="-149225" algn="just">
              <a:spcBef>
                <a:spcPts val="0"/>
              </a:spcBef>
              <a:spcAft>
                <a:spcPts val="1200"/>
              </a:spcAft>
              <a:buClr>
                <a:srgbClr val="0060A9"/>
              </a:buClr>
              <a:buSzPct val="100000"/>
              <a:buFont typeface="Wingdings"/>
              <a:buChar char="§"/>
            </a:pPr>
            <a:r>
              <a:rPr lang="en-US" sz="950" dirty="0" smtClean="0">
                <a:solidFill>
                  <a:srgbClr val="000000"/>
                </a:solidFill>
              </a:rPr>
              <a:t>The </a:t>
            </a:r>
            <a:r>
              <a:rPr lang="en-US" sz="950" dirty="0">
                <a:solidFill>
                  <a:srgbClr val="000000"/>
                </a:solidFill>
              </a:rPr>
              <a:t>District’s 2021/22 refined average daily attendance of 5,100 has been projected to grow </a:t>
            </a:r>
            <a:r>
              <a:rPr lang="en-US" sz="950" dirty="0" smtClean="0">
                <a:solidFill>
                  <a:srgbClr val="000000"/>
                </a:solidFill>
              </a:rPr>
              <a:t>conservatively in </a:t>
            </a:r>
            <a:r>
              <a:rPr lang="en-US" sz="950" dirty="0">
                <a:solidFill>
                  <a:srgbClr val="000000"/>
                </a:solidFill>
              </a:rPr>
              <a:t>relation to District projections for 5 years (9.5% in 2022/23, 6.5% in 2023/24, 4.0% in 2024/25, 3.0% in 2025/26 , and 2.0% in 2026/27) and remain constant thereafter.</a:t>
            </a:r>
          </a:p>
          <a:p>
            <a:pPr marL="152400" lvl="2" indent="-149225" algn="just">
              <a:spcBef>
                <a:spcPts val="0"/>
              </a:spcBef>
              <a:spcAft>
                <a:spcPts val="1200"/>
              </a:spcAft>
              <a:buClr>
                <a:srgbClr val="0060A9"/>
              </a:buClr>
              <a:buSzPct val="100000"/>
              <a:buFont typeface="Wingdings"/>
              <a:buChar char="§"/>
            </a:pPr>
            <a:r>
              <a:rPr lang="en-US" sz="950" dirty="0">
                <a:solidFill>
                  <a:srgbClr val="000000"/>
                </a:solidFill>
              </a:rPr>
              <a:t>The District’s 2022 CPTD is assumed to be 97.5% of 2022 certified taxable assessed value and that assumption will remain constant in future years. </a:t>
            </a:r>
          </a:p>
          <a:p>
            <a:pPr marL="152400" lvl="2" indent="-149225" algn="just">
              <a:spcBef>
                <a:spcPts val="0"/>
              </a:spcBef>
              <a:spcAft>
                <a:spcPts val="1200"/>
              </a:spcAft>
              <a:buClr>
                <a:srgbClr val="0060A9"/>
              </a:buClr>
              <a:buSzPct val="100000"/>
              <a:buFont typeface="Wingdings"/>
              <a:buChar char="§"/>
            </a:pPr>
            <a:r>
              <a:rPr lang="en-US" sz="950" dirty="0">
                <a:solidFill>
                  <a:srgbClr val="000000"/>
                </a:solidFill>
              </a:rPr>
              <a:t>Assumes the Bonds will receive Existing Debt Allotment (“EDA”) funding in the next biennium and that the State share will </a:t>
            </a:r>
            <a:r>
              <a:rPr lang="en-US" sz="950" dirty="0" smtClean="0">
                <a:solidFill>
                  <a:srgbClr val="000000"/>
                </a:solidFill>
              </a:rPr>
              <a:t>be </a:t>
            </a:r>
            <a:r>
              <a:rPr lang="en-US" sz="950" dirty="0">
                <a:solidFill>
                  <a:srgbClr val="000000"/>
                </a:solidFill>
              </a:rPr>
              <a:t>funded at $39.00 per student per penny of tax effort, up to 29 cents. Assumes the Bonds will not receive Instructional Facilities Allotment (“IFA”) funding. Assumes the District levies sufficient taxes to cover the local portion of its debt service in order to maximize EDA and IFA assistance or the District has sufficient excess tax collections from prior years in order to meet required local share tax effort. </a:t>
            </a:r>
          </a:p>
          <a:p>
            <a:pPr marL="152400" lvl="2" indent="-149225" algn="just">
              <a:spcBef>
                <a:spcPts val="0"/>
              </a:spcBef>
              <a:spcAft>
                <a:spcPts val="1200"/>
              </a:spcAft>
              <a:buClr>
                <a:srgbClr val="0060A9"/>
              </a:buClr>
              <a:buSzPct val="100000"/>
              <a:buFont typeface="Wingdings"/>
              <a:buChar char="§"/>
            </a:pPr>
            <a:r>
              <a:rPr lang="en-US" sz="950" dirty="0">
                <a:solidFill>
                  <a:srgbClr val="000000"/>
                </a:solidFill>
              </a:rPr>
              <a:t>The District must be able to demonstrate at the time of issuance of new bonds that it can levy an Interest &amp; Sinking Fund tax rate of no more than $0.50 for all Bonds issued after September 1, 1992, based upon its current taxable assessed valuation. Note the District’s current year EDA, IFA and the Subchapter B portion of its Tier I funds may be used to comply with this test. </a:t>
            </a:r>
            <a:r>
              <a:rPr lang="en-US" sz="950" b="1" u="sng" dirty="0">
                <a:solidFill>
                  <a:schemeClr val="accent2"/>
                </a:solidFill>
              </a:rPr>
              <a:t>It is currently estimated that the District would need to pledge up to </a:t>
            </a:r>
            <a:r>
              <a:rPr lang="en-US" sz="950" b="1" u="sng" dirty="0" smtClean="0">
                <a:solidFill>
                  <a:schemeClr val="accent2"/>
                </a:solidFill>
              </a:rPr>
              <a:t>$7,281,723 </a:t>
            </a:r>
            <a:r>
              <a:rPr lang="en-US" sz="950" b="1" u="sng" dirty="0">
                <a:solidFill>
                  <a:schemeClr val="accent2"/>
                </a:solidFill>
              </a:rPr>
              <a:t>of its Tier I funds for the </a:t>
            </a:r>
            <a:r>
              <a:rPr lang="en-US" sz="950" b="1" u="sng" dirty="0" smtClean="0">
                <a:solidFill>
                  <a:schemeClr val="accent2"/>
                </a:solidFill>
              </a:rPr>
              <a:t>scenarios </a:t>
            </a:r>
            <a:r>
              <a:rPr lang="en-US" sz="950" b="1" u="sng" dirty="0">
                <a:solidFill>
                  <a:schemeClr val="accent2"/>
                </a:solidFill>
              </a:rPr>
              <a:t>shown herein to pass the test (subject to change).</a:t>
            </a:r>
            <a:r>
              <a:rPr lang="en-US" sz="950" b="1" dirty="0">
                <a:solidFill>
                  <a:schemeClr val="accent2"/>
                </a:solidFill>
              </a:rPr>
              <a:t>   </a:t>
            </a:r>
            <a:r>
              <a:rPr lang="en-US" sz="950" dirty="0">
                <a:solidFill>
                  <a:srgbClr val="000000"/>
                </a:solidFill>
              </a:rPr>
              <a:t>The District would need to use that amount of its Tier I funds prior to ever levying an I&amp;S rate above $0.50, if the District couldn’t meet its debt service requirements in any given year with a $0.50 levy.</a:t>
            </a:r>
          </a:p>
          <a:p>
            <a:pPr marL="152400" lvl="2" indent="-149225" algn="just">
              <a:spcBef>
                <a:spcPts val="0"/>
              </a:spcBef>
              <a:spcAft>
                <a:spcPts val="1200"/>
              </a:spcAft>
              <a:buClr>
                <a:srgbClr val="0060A9"/>
              </a:buClr>
              <a:buSzPct val="100000"/>
              <a:buFont typeface="Wingdings"/>
              <a:buChar char="§"/>
            </a:pPr>
            <a:endParaRPr lang="en-US" sz="950" dirty="0">
              <a:solidFill>
                <a:srgbClr val="000000"/>
              </a:solidFill>
            </a:endParaRPr>
          </a:p>
          <a:p>
            <a:pPr marL="152400" lvl="2" indent="-149225" algn="just">
              <a:spcBef>
                <a:spcPts val="0"/>
              </a:spcBef>
              <a:spcAft>
                <a:spcPts val="1100"/>
              </a:spcAft>
              <a:buClr>
                <a:srgbClr val="0060A9"/>
              </a:buClr>
              <a:buSzPct val="100000"/>
              <a:buFont typeface="Wingdings"/>
              <a:buChar char="§"/>
            </a:pPr>
            <a:endParaRPr lang="en-US" sz="950" dirty="0">
              <a:solidFill>
                <a:srgbClr val="000000"/>
              </a:solidFill>
            </a:endParaRPr>
          </a:p>
          <a:p>
            <a:pPr marL="152400" lvl="2" indent="-149225" algn="just">
              <a:spcBef>
                <a:spcPts val="0"/>
              </a:spcBef>
              <a:spcAft>
                <a:spcPts val="1000"/>
              </a:spcAft>
              <a:buClr>
                <a:srgbClr val="0060A9"/>
              </a:buClr>
              <a:buSzPct val="100000"/>
              <a:buFont typeface="Wingdings"/>
              <a:buChar char="§"/>
            </a:pPr>
            <a:endParaRPr lang="en-US" sz="950" dirty="0">
              <a:solidFill>
                <a:srgbClr val="000000"/>
              </a:solidFill>
            </a:endParaRPr>
          </a:p>
        </p:txBody>
      </p:sp>
    </p:spTree>
    <p:extLst>
      <p:ext uri="{BB962C8B-B14F-4D97-AF65-F5344CB8AC3E}">
        <p14:creationId xmlns:p14="http://schemas.microsoft.com/office/powerpoint/2010/main" val="39061479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9858" name="Pageheading 2"/>
          <p:cNvSpPr>
            <a:spLocks noGrp="1" noChangeArrowheads="1"/>
          </p:cNvSpPr>
          <p:nvPr>
            <p:ph type="title"/>
          </p:nvPr>
        </p:nvSpPr>
        <p:spPr bwMode="auto">
          <a:xfrm>
            <a:off x="393192" y="539496"/>
            <a:ext cx="9262872" cy="246888"/>
          </a:xfrm>
          <a:noFill/>
          <a:ln/>
        </p:spPr>
        <p:txBody>
          <a:bodyPr lIns="0" tIns="0" rIns="0" bIns="0" anchor="t" anchorCtr="0"/>
          <a:lstStyle/>
          <a:p>
            <a:r>
              <a:rPr lang="en-CA" dirty="0">
                <a:solidFill>
                  <a:srgbClr val="003263"/>
                </a:solidFill>
              </a:rPr>
              <a:t>Updated</a:t>
            </a:r>
            <a:r>
              <a:rPr lang="en-CA" dirty="0" smtClean="0">
                <a:solidFill>
                  <a:srgbClr val="003263"/>
                </a:solidFill>
              </a:rPr>
              <a:t> </a:t>
            </a:r>
            <a:r>
              <a:rPr lang="en-CA" dirty="0">
                <a:solidFill>
                  <a:srgbClr val="003263"/>
                </a:solidFill>
              </a:rPr>
              <a:t>Bond Capacity Analysis</a:t>
            </a:r>
            <a:endParaRPr lang="en-CA" dirty="0">
              <a:solidFill>
                <a:srgbClr val="003263"/>
              </a:solidFill>
              <a:latin typeface="Arial"/>
            </a:endParaRPr>
          </a:p>
        </p:txBody>
      </p:sp>
      <p:sp>
        <p:nvSpPr>
          <p:cNvPr id="1529860" name="Subheading 10"/>
          <p:cNvSpPr txBox="1">
            <a:spLocks noChangeArrowheads="1"/>
          </p:cNvSpPr>
          <p:nvPr/>
        </p:nvSpPr>
        <p:spPr bwMode="auto">
          <a:xfrm>
            <a:off x="393191" y="877870"/>
            <a:ext cx="9262872" cy="18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spcBef>
                <a:spcPct val="50000"/>
              </a:spcBef>
              <a:buNone/>
            </a:pPr>
            <a:r>
              <a:rPr lang="en-CA" sz="1200" dirty="0" smtClean="0">
                <a:solidFill>
                  <a:srgbClr val="0060A9"/>
                </a:solidFill>
                <a:latin typeface="Arial"/>
              </a:rPr>
              <a:t>Scenarios 1 and 2: Historical and Projected Gross Taxable Assessed Values</a:t>
            </a:r>
            <a:endParaRPr lang="en-CA" sz="1200" dirty="0">
              <a:solidFill>
                <a:srgbClr val="0060A9"/>
              </a:solidFill>
              <a:latin typeface="Arial"/>
            </a:endParaRPr>
          </a:p>
        </p:txBody>
      </p:sp>
      <p:pic>
        <p:nvPicPr>
          <p:cNvPr id="5" name="Picture 4"/>
          <p:cNvPicPr>
            <a:picLocks noChangeAspect="1"/>
          </p:cNvPicPr>
          <p:nvPr/>
        </p:nvPicPr>
        <p:blipFill>
          <a:blip r:embed="rId3"/>
          <a:stretch>
            <a:fillRect/>
          </a:stretch>
        </p:blipFill>
        <p:spPr>
          <a:xfrm>
            <a:off x="387375" y="4943799"/>
            <a:ext cx="9268688" cy="1296998"/>
          </a:xfrm>
          <a:prstGeom prst="rect">
            <a:avLst/>
          </a:prstGeom>
        </p:spPr>
      </p:pic>
      <p:pic>
        <p:nvPicPr>
          <p:cNvPr id="7" name="Picture 6"/>
          <p:cNvPicPr>
            <a:picLocks noChangeAspect="1"/>
          </p:cNvPicPr>
          <p:nvPr/>
        </p:nvPicPr>
        <p:blipFill>
          <a:blip r:embed="rId4"/>
          <a:stretch>
            <a:fillRect/>
          </a:stretch>
        </p:blipFill>
        <p:spPr>
          <a:xfrm>
            <a:off x="6121497" y="5678599"/>
            <a:ext cx="3534566" cy="1124395"/>
          </a:xfrm>
          <a:prstGeom prst="rect">
            <a:avLst/>
          </a:prstGeom>
        </p:spPr>
      </p:pic>
      <p:pic>
        <p:nvPicPr>
          <p:cNvPr id="2" name="Picture 1"/>
          <p:cNvPicPr>
            <a:picLocks noChangeAspect="1"/>
          </p:cNvPicPr>
          <p:nvPr/>
        </p:nvPicPr>
        <p:blipFill>
          <a:blip r:embed="rId5"/>
          <a:stretch>
            <a:fillRect/>
          </a:stretch>
        </p:blipFill>
        <p:spPr>
          <a:xfrm>
            <a:off x="387376" y="1147179"/>
            <a:ext cx="9268688" cy="3608682"/>
          </a:xfrm>
          <a:prstGeom prst="rect">
            <a:avLst/>
          </a:prstGeom>
        </p:spPr>
      </p:pic>
    </p:spTree>
    <p:extLst>
      <p:ext uri="{BB962C8B-B14F-4D97-AF65-F5344CB8AC3E}">
        <p14:creationId xmlns:p14="http://schemas.microsoft.com/office/powerpoint/2010/main" val="15407218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9858" name="Pageheading 2"/>
          <p:cNvSpPr>
            <a:spLocks noGrp="1" noChangeArrowheads="1"/>
          </p:cNvSpPr>
          <p:nvPr>
            <p:ph type="title"/>
          </p:nvPr>
        </p:nvSpPr>
        <p:spPr bwMode="auto">
          <a:xfrm>
            <a:off x="393192" y="539496"/>
            <a:ext cx="9262872" cy="246888"/>
          </a:xfrm>
          <a:noFill/>
          <a:ln/>
        </p:spPr>
        <p:txBody>
          <a:bodyPr lIns="0" tIns="0" rIns="0" bIns="0" anchor="t" anchorCtr="0"/>
          <a:lstStyle/>
          <a:p>
            <a:r>
              <a:rPr lang="en-CA" dirty="0">
                <a:solidFill>
                  <a:srgbClr val="003263"/>
                </a:solidFill>
              </a:rPr>
              <a:t>Updated</a:t>
            </a:r>
            <a:r>
              <a:rPr lang="en-CA" dirty="0" smtClean="0">
                <a:solidFill>
                  <a:srgbClr val="003263"/>
                </a:solidFill>
              </a:rPr>
              <a:t> </a:t>
            </a:r>
            <a:r>
              <a:rPr lang="en-CA" dirty="0">
                <a:solidFill>
                  <a:srgbClr val="003263"/>
                </a:solidFill>
              </a:rPr>
              <a:t>Bond Capacity Analysis</a:t>
            </a:r>
            <a:endParaRPr lang="en-CA" dirty="0">
              <a:solidFill>
                <a:srgbClr val="003263"/>
              </a:solidFill>
              <a:latin typeface="Arial"/>
            </a:endParaRPr>
          </a:p>
        </p:txBody>
      </p:sp>
      <p:sp>
        <p:nvSpPr>
          <p:cNvPr id="1529860" name="Subheading 10"/>
          <p:cNvSpPr txBox="1">
            <a:spLocks noChangeArrowheads="1"/>
          </p:cNvSpPr>
          <p:nvPr/>
        </p:nvSpPr>
        <p:spPr bwMode="auto">
          <a:xfrm>
            <a:off x="393191" y="877870"/>
            <a:ext cx="9262872" cy="18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spcBef>
                <a:spcPct val="50000"/>
              </a:spcBef>
              <a:buNone/>
            </a:pPr>
            <a:r>
              <a:rPr lang="en-CA" sz="1200" dirty="0" smtClean="0">
                <a:solidFill>
                  <a:srgbClr val="0060A9"/>
                </a:solidFill>
                <a:latin typeface="Arial"/>
              </a:rPr>
              <a:t>Scenario 1: Conservative Growth ($30,000,000)</a:t>
            </a:r>
          </a:p>
          <a:p>
            <a:pPr algn="l">
              <a:spcBef>
                <a:spcPct val="50000"/>
              </a:spcBef>
              <a:buNone/>
            </a:pPr>
            <a:endParaRPr lang="en-CA" sz="1200" dirty="0">
              <a:solidFill>
                <a:srgbClr val="0060A9"/>
              </a:solidFill>
              <a:latin typeface="Arial"/>
            </a:endParaRPr>
          </a:p>
        </p:txBody>
      </p:sp>
      <p:pic>
        <p:nvPicPr>
          <p:cNvPr id="3" name="Picture 2"/>
          <p:cNvPicPr>
            <a:picLocks noChangeAspect="1"/>
          </p:cNvPicPr>
          <p:nvPr/>
        </p:nvPicPr>
        <p:blipFill>
          <a:blip r:embed="rId3"/>
          <a:stretch>
            <a:fillRect/>
          </a:stretch>
        </p:blipFill>
        <p:spPr>
          <a:xfrm>
            <a:off x="393191" y="1152236"/>
            <a:ext cx="9262872" cy="5542235"/>
          </a:xfrm>
          <a:prstGeom prst="rect">
            <a:avLst/>
          </a:prstGeom>
        </p:spPr>
      </p:pic>
    </p:spTree>
    <p:extLst>
      <p:ext uri="{BB962C8B-B14F-4D97-AF65-F5344CB8AC3E}">
        <p14:creationId xmlns:p14="http://schemas.microsoft.com/office/powerpoint/2010/main" val="24147105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9858" name="Pageheading 2"/>
          <p:cNvSpPr>
            <a:spLocks noGrp="1" noChangeArrowheads="1"/>
          </p:cNvSpPr>
          <p:nvPr>
            <p:ph type="title"/>
          </p:nvPr>
        </p:nvSpPr>
        <p:spPr bwMode="auto">
          <a:xfrm>
            <a:off x="393192" y="539496"/>
            <a:ext cx="9262872" cy="246888"/>
          </a:xfrm>
          <a:noFill/>
          <a:ln/>
        </p:spPr>
        <p:txBody>
          <a:bodyPr lIns="0" tIns="0" rIns="0" bIns="0" anchor="t" anchorCtr="0"/>
          <a:lstStyle/>
          <a:p>
            <a:r>
              <a:rPr lang="en-CA" dirty="0">
                <a:solidFill>
                  <a:srgbClr val="003263"/>
                </a:solidFill>
              </a:rPr>
              <a:t>Updated</a:t>
            </a:r>
            <a:r>
              <a:rPr lang="en-CA" dirty="0" smtClean="0">
                <a:solidFill>
                  <a:srgbClr val="003263"/>
                </a:solidFill>
              </a:rPr>
              <a:t> </a:t>
            </a:r>
            <a:r>
              <a:rPr lang="en-CA" dirty="0">
                <a:solidFill>
                  <a:srgbClr val="003263"/>
                </a:solidFill>
              </a:rPr>
              <a:t>Bond Capacity Analysis</a:t>
            </a:r>
            <a:endParaRPr lang="en-CA" dirty="0">
              <a:solidFill>
                <a:srgbClr val="003263"/>
              </a:solidFill>
              <a:latin typeface="Arial"/>
            </a:endParaRPr>
          </a:p>
        </p:txBody>
      </p:sp>
      <p:sp>
        <p:nvSpPr>
          <p:cNvPr id="1529860" name="Subheading 10"/>
          <p:cNvSpPr txBox="1">
            <a:spLocks noChangeArrowheads="1"/>
          </p:cNvSpPr>
          <p:nvPr/>
        </p:nvSpPr>
        <p:spPr bwMode="auto">
          <a:xfrm>
            <a:off x="393191" y="877870"/>
            <a:ext cx="9262872" cy="18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spcBef>
                <a:spcPct val="50000"/>
              </a:spcBef>
              <a:buNone/>
            </a:pPr>
            <a:r>
              <a:rPr lang="en-CA" sz="1200" dirty="0" smtClean="0">
                <a:solidFill>
                  <a:srgbClr val="0060A9"/>
                </a:solidFill>
                <a:latin typeface="Arial"/>
              </a:rPr>
              <a:t>Scenario 2: Conservative Growth ($30,000,000 + $42,500,000)</a:t>
            </a:r>
          </a:p>
          <a:p>
            <a:pPr algn="l">
              <a:spcBef>
                <a:spcPct val="50000"/>
              </a:spcBef>
              <a:buNone/>
            </a:pPr>
            <a:endParaRPr lang="en-CA" sz="1200" dirty="0">
              <a:solidFill>
                <a:srgbClr val="0060A9"/>
              </a:solidFill>
              <a:latin typeface="Arial"/>
            </a:endParaRPr>
          </a:p>
        </p:txBody>
      </p:sp>
      <p:pic>
        <p:nvPicPr>
          <p:cNvPr id="4" name="Picture 3"/>
          <p:cNvPicPr>
            <a:picLocks noChangeAspect="1"/>
          </p:cNvPicPr>
          <p:nvPr/>
        </p:nvPicPr>
        <p:blipFill>
          <a:blip r:embed="rId3"/>
          <a:stretch>
            <a:fillRect/>
          </a:stretch>
        </p:blipFill>
        <p:spPr>
          <a:xfrm>
            <a:off x="393191" y="1152237"/>
            <a:ext cx="9262872" cy="5567322"/>
          </a:xfrm>
          <a:prstGeom prst="rect">
            <a:avLst/>
          </a:prstGeom>
        </p:spPr>
      </p:pic>
    </p:spTree>
    <p:extLst>
      <p:ext uri="{BB962C8B-B14F-4D97-AF65-F5344CB8AC3E}">
        <p14:creationId xmlns:p14="http://schemas.microsoft.com/office/powerpoint/2010/main" val="30537815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9858" name="Pageheading 2"/>
          <p:cNvSpPr>
            <a:spLocks noGrp="1" noChangeArrowheads="1"/>
          </p:cNvSpPr>
          <p:nvPr>
            <p:ph type="title"/>
          </p:nvPr>
        </p:nvSpPr>
        <p:spPr bwMode="auto">
          <a:xfrm>
            <a:off x="393192" y="539496"/>
            <a:ext cx="9262872" cy="246888"/>
          </a:xfrm>
          <a:noFill/>
          <a:ln/>
        </p:spPr>
        <p:txBody>
          <a:bodyPr lIns="0" tIns="0" rIns="0" bIns="0" anchor="t" anchorCtr="0"/>
          <a:lstStyle/>
          <a:p>
            <a:r>
              <a:rPr lang="en-CA" dirty="0">
                <a:solidFill>
                  <a:srgbClr val="003263"/>
                </a:solidFill>
              </a:rPr>
              <a:t>Updated</a:t>
            </a:r>
            <a:r>
              <a:rPr lang="en-CA" dirty="0" smtClean="0">
                <a:solidFill>
                  <a:srgbClr val="003263"/>
                </a:solidFill>
              </a:rPr>
              <a:t> </a:t>
            </a:r>
            <a:r>
              <a:rPr lang="en-CA" dirty="0">
                <a:solidFill>
                  <a:srgbClr val="003263"/>
                </a:solidFill>
              </a:rPr>
              <a:t>Bond Capacity Analysis</a:t>
            </a:r>
            <a:endParaRPr lang="en-CA" dirty="0">
              <a:solidFill>
                <a:srgbClr val="003263"/>
              </a:solidFill>
              <a:latin typeface="Arial"/>
            </a:endParaRPr>
          </a:p>
        </p:txBody>
      </p:sp>
      <p:sp>
        <p:nvSpPr>
          <p:cNvPr id="1529860" name="Subheading 10"/>
          <p:cNvSpPr txBox="1">
            <a:spLocks noChangeArrowheads="1"/>
          </p:cNvSpPr>
          <p:nvPr/>
        </p:nvSpPr>
        <p:spPr bwMode="auto">
          <a:xfrm>
            <a:off x="393191" y="877870"/>
            <a:ext cx="9262872" cy="18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spcBef>
                <a:spcPct val="50000"/>
              </a:spcBef>
              <a:buNone/>
            </a:pPr>
            <a:r>
              <a:rPr lang="en-CA" sz="1200" dirty="0" smtClean="0">
                <a:solidFill>
                  <a:srgbClr val="0060A9"/>
                </a:solidFill>
                <a:latin typeface="Arial"/>
              </a:rPr>
              <a:t>Scenario 3: Historical and Projected Gross Taxable Assessed Values</a:t>
            </a:r>
            <a:endParaRPr lang="en-CA" sz="1200" dirty="0">
              <a:solidFill>
                <a:srgbClr val="0060A9"/>
              </a:solidFill>
              <a:latin typeface="Arial"/>
            </a:endParaRPr>
          </a:p>
        </p:txBody>
      </p:sp>
      <p:pic>
        <p:nvPicPr>
          <p:cNvPr id="8" name="Picture 7"/>
          <p:cNvPicPr>
            <a:picLocks noChangeAspect="1"/>
          </p:cNvPicPr>
          <p:nvPr/>
        </p:nvPicPr>
        <p:blipFill>
          <a:blip r:embed="rId3"/>
          <a:stretch>
            <a:fillRect/>
          </a:stretch>
        </p:blipFill>
        <p:spPr>
          <a:xfrm>
            <a:off x="387376" y="5439473"/>
            <a:ext cx="9268687" cy="1296998"/>
          </a:xfrm>
          <a:prstGeom prst="rect">
            <a:avLst/>
          </a:prstGeom>
        </p:spPr>
      </p:pic>
      <p:pic>
        <p:nvPicPr>
          <p:cNvPr id="10" name="Picture 9"/>
          <p:cNvPicPr>
            <a:picLocks noChangeAspect="1"/>
          </p:cNvPicPr>
          <p:nvPr/>
        </p:nvPicPr>
        <p:blipFill>
          <a:blip r:embed="rId4"/>
          <a:stretch>
            <a:fillRect/>
          </a:stretch>
        </p:blipFill>
        <p:spPr>
          <a:xfrm>
            <a:off x="6035786" y="6087972"/>
            <a:ext cx="3620277" cy="1151661"/>
          </a:xfrm>
          <a:prstGeom prst="rect">
            <a:avLst/>
          </a:prstGeom>
        </p:spPr>
      </p:pic>
      <p:pic>
        <p:nvPicPr>
          <p:cNvPr id="12" name="Picture 11"/>
          <p:cNvPicPr>
            <a:picLocks noChangeAspect="1"/>
          </p:cNvPicPr>
          <p:nvPr/>
        </p:nvPicPr>
        <p:blipFill>
          <a:blip r:embed="rId5"/>
          <a:stretch>
            <a:fillRect/>
          </a:stretch>
        </p:blipFill>
        <p:spPr>
          <a:xfrm>
            <a:off x="387376" y="1060751"/>
            <a:ext cx="9268687" cy="4304351"/>
          </a:xfrm>
          <a:prstGeom prst="rect">
            <a:avLst/>
          </a:prstGeom>
        </p:spPr>
      </p:pic>
    </p:spTree>
    <p:extLst>
      <p:ext uri="{BB962C8B-B14F-4D97-AF65-F5344CB8AC3E}">
        <p14:creationId xmlns:p14="http://schemas.microsoft.com/office/powerpoint/2010/main" val="28190407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62" name="Pageheading"/>
          <p:cNvSpPr>
            <a:spLocks noGrp="1" noChangeArrowheads="1"/>
          </p:cNvSpPr>
          <p:nvPr>
            <p:ph type="title"/>
            <p:custDataLst>
              <p:tags r:id="rId1"/>
            </p:custDataLst>
          </p:nvPr>
        </p:nvSpPr>
        <p:spPr/>
        <p:txBody>
          <a:bodyPr/>
          <a:lstStyle/>
          <a:p>
            <a:r>
              <a:rPr lang="en-US" dirty="0" smtClean="0"/>
              <a:t>Disclaimer</a:t>
            </a:r>
            <a:endParaRPr lang="en-US" dirty="0"/>
          </a:p>
        </p:txBody>
      </p:sp>
      <p:sp>
        <p:nvSpPr>
          <p:cNvPr id="5" name="Rectangle 4"/>
          <p:cNvSpPr txBox="1">
            <a:spLocks noChangeArrowheads="1"/>
          </p:cNvSpPr>
          <p:nvPr/>
        </p:nvSpPr>
        <p:spPr bwMode="gray">
          <a:xfrm>
            <a:off x="342900" y="1197891"/>
            <a:ext cx="9296400" cy="521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1" tIns="91391" rIns="45698" bIns="45698"/>
          <a:lstStyle>
            <a:lvl1pPr defTabSz="1025525" eaLnBrk="0" hangingPunct="0">
              <a:defRPr sz="700">
                <a:solidFill>
                  <a:schemeClr val="tx1"/>
                </a:solidFill>
                <a:latin typeface="Arial" pitchFamily="34" charset="0"/>
              </a:defRPr>
            </a:lvl1pPr>
            <a:lvl2pPr marL="742950" indent="-285750" defTabSz="1025525" eaLnBrk="0" hangingPunct="0">
              <a:defRPr sz="700">
                <a:solidFill>
                  <a:schemeClr val="tx1"/>
                </a:solidFill>
                <a:latin typeface="Arial" pitchFamily="34" charset="0"/>
              </a:defRPr>
            </a:lvl2pPr>
            <a:lvl3pPr marL="1143000" indent="-228600" defTabSz="1025525" eaLnBrk="0" hangingPunct="0">
              <a:defRPr sz="700">
                <a:solidFill>
                  <a:schemeClr val="tx1"/>
                </a:solidFill>
                <a:latin typeface="Arial" pitchFamily="34" charset="0"/>
              </a:defRPr>
            </a:lvl3pPr>
            <a:lvl4pPr marL="1600200" indent="-228600" defTabSz="1025525" eaLnBrk="0" hangingPunct="0">
              <a:defRPr sz="700">
                <a:solidFill>
                  <a:schemeClr val="tx1"/>
                </a:solidFill>
                <a:latin typeface="Arial" pitchFamily="34" charset="0"/>
              </a:defRPr>
            </a:lvl4pPr>
            <a:lvl5pPr marL="2057400" indent="-228600" defTabSz="1025525" eaLnBrk="0" hangingPunct="0">
              <a:defRPr sz="700">
                <a:solidFill>
                  <a:schemeClr val="tx1"/>
                </a:solidFill>
                <a:latin typeface="Arial" pitchFamily="34" charset="0"/>
              </a:defRPr>
            </a:lvl5pPr>
            <a:lvl6pPr marL="2514600" indent="-228600" algn="just" defTabSz="1025525" eaLnBrk="0" fontAlgn="base" hangingPunct="0">
              <a:spcBef>
                <a:spcPct val="70000"/>
              </a:spcBef>
              <a:spcAft>
                <a:spcPct val="0"/>
              </a:spcAft>
              <a:buClr>
                <a:schemeClr val="tx2"/>
              </a:buClr>
              <a:buFont typeface="Wingdings" pitchFamily="2" charset="2"/>
              <a:buChar char="§"/>
              <a:defRPr sz="700">
                <a:solidFill>
                  <a:schemeClr val="tx1"/>
                </a:solidFill>
                <a:latin typeface="Arial" pitchFamily="34" charset="0"/>
              </a:defRPr>
            </a:lvl6pPr>
            <a:lvl7pPr marL="2971800" indent="-228600" algn="just" defTabSz="1025525" eaLnBrk="0" fontAlgn="base" hangingPunct="0">
              <a:spcBef>
                <a:spcPct val="70000"/>
              </a:spcBef>
              <a:spcAft>
                <a:spcPct val="0"/>
              </a:spcAft>
              <a:buClr>
                <a:schemeClr val="tx2"/>
              </a:buClr>
              <a:buFont typeface="Wingdings" pitchFamily="2" charset="2"/>
              <a:buChar char="§"/>
              <a:defRPr sz="700">
                <a:solidFill>
                  <a:schemeClr val="tx1"/>
                </a:solidFill>
                <a:latin typeface="Arial" pitchFamily="34" charset="0"/>
              </a:defRPr>
            </a:lvl7pPr>
            <a:lvl8pPr marL="3429000" indent="-228600" algn="just" defTabSz="1025525" eaLnBrk="0" fontAlgn="base" hangingPunct="0">
              <a:spcBef>
                <a:spcPct val="70000"/>
              </a:spcBef>
              <a:spcAft>
                <a:spcPct val="0"/>
              </a:spcAft>
              <a:buClr>
                <a:schemeClr val="tx2"/>
              </a:buClr>
              <a:buFont typeface="Wingdings" pitchFamily="2" charset="2"/>
              <a:buChar char="§"/>
              <a:defRPr sz="700">
                <a:solidFill>
                  <a:schemeClr val="tx1"/>
                </a:solidFill>
                <a:latin typeface="Arial" pitchFamily="34" charset="0"/>
              </a:defRPr>
            </a:lvl8pPr>
            <a:lvl9pPr marL="3886200" indent="-228600" algn="just" defTabSz="1025525" eaLnBrk="0" fontAlgn="base" hangingPunct="0">
              <a:spcBef>
                <a:spcPct val="70000"/>
              </a:spcBef>
              <a:spcAft>
                <a:spcPct val="0"/>
              </a:spcAft>
              <a:buClr>
                <a:schemeClr val="tx2"/>
              </a:buClr>
              <a:buFont typeface="Wingdings" pitchFamily="2" charset="2"/>
              <a:buChar char="§"/>
              <a:defRPr sz="700">
                <a:solidFill>
                  <a:schemeClr val="tx1"/>
                </a:solidFill>
                <a:latin typeface="Arial" pitchFamily="34" charset="0"/>
              </a:defRPr>
            </a:lvl9pPr>
          </a:lstStyle>
          <a:p>
            <a:pPr algn="just">
              <a:spcBef>
                <a:spcPts val="1200"/>
              </a:spcBef>
              <a:buClr>
                <a:srgbClr val="003263"/>
              </a:buClr>
              <a:buSzPct val="100000"/>
            </a:pPr>
            <a:r>
              <a:rPr lang="en-US" sz="900" b="1" dirty="0">
                <a:solidFill>
                  <a:srgbClr val="0060A9"/>
                </a:solidFill>
              </a:rPr>
              <a:t>Disclaimer:</a:t>
            </a:r>
          </a:p>
          <a:p>
            <a:pPr algn="just">
              <a:spcBef>
                <a:spcPts val="1200"/>
              </a:spcBef>
              <a:buClr>
                <a:srgbClr val="003263"/>
              </a:buClr>
              <a:buSzPct val="100000"/>
            </a:pPr>
            <a:r>
              <a:rPr lang="en-US" sz="900" dirty="0">
                <a:solidFill>
                  <a:srgbClr val="0060A9"/>
                </a:solidFill>
              </a:rPr>
              <a:t>This presentation was prepared exclusively for the benefit of and internal use by the recipient for the purpose of considering the transaction or transactions contemplated herein.  This presentation is confidential and proprietary to RBC Capital Markets, LLC (“RBC CM”) and may not be disclosed, reproduced, distributed or used for any other purpose by the recipient without RBC CM’ express written consent. </a:t>
            </a:r>
          </a:p>
          <a:p>
            <a:pPr algn="just">
              <a:spcBef>
                <a:spcPts val="1200"/>
              </a:spcBef>
              <a:buClr>
                <a:srgbClr val="003263"/>
              </a:buClr>
              <a:buSzPct val="100000"/>
            </a:pPr>
            <a:r>
              <a:rPr lang="en-US" sz="900" dirty="0">
                <a:solidFill>
                  <a:srgbClr val="0060A9"/>
                </a:solidFill>
              </a:rPr>
              <a:t>By acceptance of these materials, and notwithstanding any other express or implied agreement, arrangement, or understanding to the contrary, RBC CM, its affiliates and the recipient agree that the recipient (and its employees, representatives, and other agents) may disclose to any and all persons, without limitation of any kind from the commencement of discussions, the tax treatment, structure or strategy of the transaction and any fact that may be relevant to understanding such treatment, structure or strategy, and all materials of any kind (including opinions or other tax analyses) that are provided to the recipient relating to such tax treatment, structure, or strategy.</a:t>
            </a:r>
          </a:p>
          <a:p>
            <a:pPr algn="just">
              <a:spcBef>
                <a:spcPts val="1200"/>
              </a:spcBef>
              <a:buClr>
                <a:srgbClr val="003263"/>
              </a:buClr>
              <a:buSzPct val="100000"/>
            </a:pPr>
            <a:r>
              <a:rPr lang="en-US" sz="900" dirty="0">
                <a:solidFill>
                  <a:srgbClr val="0060A9"/>
                </a:solidFill>
              </a:rPr>
              <a:t>The information and any analyses contained in this presentation are taken from, or based upon, information obtained from the recipient or from publicly available sources, the completeness and accuracy of which has not been independently verified, and cannot be assured by RBC CM.  The information and any analyses in these materials reflect prevailing conditions and RBC CM’ views as of this date, all of which are subject to change.  </a:t>
            </a:r>
          </a:p>
          <a:p>
            <a:pPr algn="just">
              <a:spcBef>
                <a:spcPts val="1200"/>
              </a:spcBef>
              <a:buClr>
                <a:srgbClr val="003263"/>
              </a:buClr>
              <a:buSzPct val="100000"/>
            </a:pPr>
            <a:r>
              <a:rPr lang="en-US" sz="900" dirty="0">
                <a:solidFill>
                  <a:srgbClr val="0060A9"/>
                </a:solidFill>
              </a:rPr>
              <a:t>To the extent projections and financial analyses are set forth herein, they may be based on estimated financial performance prepared by or in consultation with the recipient and are intended only to suggest reasonable ranges of results.  The printed presentation is incomplete without reference to the oral presentation or other written materials that supplement it.</a:t>
            </a:r>
          </a:p>
          <a:p>
            <a:pPr algn="just">
              <a:spcBef>
                <a:spcPts val="1200"/>
              </a:spcBef>
              <a:buClr>
                <a:srgbClr val="003263"/>
              </a:buClr>
              <a:buSzPct val="100000"/>
            </a:pPr>
            <a:r>
              <a:rPr lang="en-US" sz="900" dirty="0">
                <a:solidFill>
                  <a:srgbClr val="0060A9"/>
                </a:solidFill>
              </a:rPr>
              <a:t>IRS Circular 230 Disclosure: RBC CM and its affiliates do not provide tax advice and nothing contained herein should be construed as tax advice.  Any discussion of U.S. tax matters contained herein (including any attachments) (</a:t>
            </a:r>
            <a:r>
              <a:rPr lang="en-US" sz="900" dirty="0" err="1">
                <a:solidFill>
                  <a:srgbClr val="0060A9"/>
                </a:solidFill>
              </a:rPr>
              <a:t>i</a:t>
            </a:r>
            <a:r>
              <a:rPr lang="en-US" sz="900" dirty="0">
                <a:solidFill>
                  <a:srgbClr val="0060A9"/>
                </a:solidFill>
              </a:rPr>
              <a:t>) was not intended or written to be used, and cannot be used, by you for the purpose of avoiding tax penalties; and (ii) was written in connection with the promotion or marketing of the matters addressed herein.  Accordingly, you should seek advice based upon your particular circumstances from an independent tax advisor.</a:t>
            </a:r>
          </a:p>
        </p:txBody>
      </p:sp>
    </p:spTree>
    <p:extLst>
      <p:ext uri="{BB962C8B-B14F-4D97-AF65-F5344CB8AC3E}">
        <p14:creationId xmlns:p14="http://schemas.microsoft.com/office/powerpoint/2010/main" val="746644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9858" name="Pageheading 2"/>
          <p:cNvSpPr>
            <a:spLocks noGrp="1" noChangeArrowheads="1"/>
          </p:cNvSpPr>
          <p:nvPr>
            <p:ph type="title"/>
          </p:nvPr>
        </p:nvSpPr>
        <p:spPr bwMode="auto">
          <a:xfrm>
            <a:off x="393192" y="539496"/>
            <a:ext cx="9262872" cy="246888"/>
          </a:xfrm>
          <a:noFill/>
          <a:ln/>
        </p:spPr>
        <p:txBody>
          <a:bodyPr lIns="0" tIns="0" rIns="0" bIns="0" anchor="t" anchorCtr="0"/>
          <a:lstStyle/>
          <a:p>
            <a:r>
              <a:rPr lang="en-CA" dirty="0">
                <a:solidFill>
                  <a:srgbClr val="003263"/>
                </a:solidFill>
              </a:rPr>
              <a:t>Updated</a:t>
            </a:r>
            <a:r>
              <a:rPr lang="en-CA" dirty="0" smtClean="0">
                <a:solidFill>
                  <a:srgbClr val="003263"/>
                </a:solidFill>
              </a:rPr>
              <a:t> </a:t>
            </a:r>
            <a:r>
              <a:rPr lang="en-CA" dirty="0">
                <a:solidFill>
                  <a:srgbClr val="003263"/>
                </a:solidFill>
              </a:rPr>
              <a:t>Bond Capacity Analysis</a:t>
            </a:r>
            <a:endParaRPr lang="en-CA" dirty="0">
              <a:solidFill>
                <a:srgbClr val="003263"/>
              </a:solidFill>
              <a:latin typeface="Arial"/>
            </a:endParaRPr>
          </a:p>
        </p:txBody>
      </p:sp>
      <p:sp>
        <p:nvSpPr>
          <p:cNvPr id="1529860" name="Subheading 10"/>
          <p:cNvSpPr txBox="1">
            <a:spLocks noChangeArrowheads="1"/>
          </p:cNvSpPr>
          <p:nvPr/>
        </p:nvSpPr>
        <p:spPr bwMode="auto">
          <a:xfrm>
            <a:off x="393191" y="877870"/>
            <a:ext cx="9262872" cy="18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spcBef>
                <a:spcPct val="50000"/>
              </a:spcBef>
              <a:buNone/>
            </a:pPr>
            <a:r>
              <a:rPr lang="en-CA" sz="1200" dirty="0" smtClean="0">
                <a:solidFill>
                  <a:srgbClr val="0060A9"/>
                </a:solidFill>
                <a:latin typeface="Arial"/>
              </a:rPr>
              <a:t>Scenario 3: Aggressive Growth ($30,000,000 + $133,900,000)</a:t>
            </a:r>
          </a:p>
          <a:p>
            <a:pPr algn="l">
              <a:spcBef>
                <a:spcPct val="50000"/>
              </a:spcBef>
              <a:buNone/>
            </a:pPr>
            <a:endParaRPr lang="en-CA" sz="1200" dirty="0">
              <a:solidFill>
                <a:srgbClr val="0060A9"/>
              </a:solidFill>
              <a:latin typeface="Arial"/>
            </a:endParaRPr>
          </a:p>
        </p:txBody>
      </p:sp>
      <p:pic>
        <p:nvPicPr>
          <p:cNvPr id="2" name="Picture 1"/>
          <p:cNvPicPr>
            <a:picLocks noChangeAspect="1"/>
          </p:cNvPicPr>
          <p:nvPr/>
        </p:nvPicPr>
        <p:blipFill>
          <a:blip r:embed="rId3"/>
          <a:stretch>
            <a:fillRect/>
          </a:stretch>
        </p:blipFill>
        <p:spPr>
          <a:xfrm>
            <a:off x="393191" y="1152237"/>
            <a:ext cx="9262872" cy="5567322"/>
          </a:xfrm>
          <a:prstGeom prst="rect">
            <a:avLst/>
          </a:prstGeom>
        </p:spPr>
      </p:pic>
    </p:spTree>
    <p:extLst>
      <p:ext uri="{BB962C8B-B14F-4D97-AF65-F5344CB8AC3E}">
        <p14:creationId xmlns:p14="http://schemas.microsoft.com/office/powerpoint/2010/main" val="14328020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4269" y="1748592"/>
            <a:ext cx="4050174" cy="1064994"/>
          </a:xfrm>
        </p:spPr>
        <p:txBody>
          <a:bodyPr/>
          <a:lstStyle/>
          <a:p>
            <a:r>
              <a:rPr lang="en-US" dirty="0" smtClean="0"/>
              <a:t>Section 4</a:t>
            </a:r>
            <a:endParaRPr lang="en-US" dirty="0"/>
          </a:p>
        </p:txBody>
      </p:sp>
      <p:sp>
        <p:nvSpPr>
          <p:cNvPr id="2" name="Title 1"/>
          <p:cNvSpPr>
            <a:spLocks noGrp="1"/>
          </p:cNvSpPr>
          <p:nvPr>
            <p:ph type="ctrTitle"/>
          </p:nvPr>
        </p:nvSpPr>
        <p:spPr>
          <a:xfrm>
            <a:off x="514269" y="790766"/>
            <a:ext cx="2536841" cy="584775"/>
          </a:xfrm>
        </p:spPr>
        <p:txBody>
          <a:bodyPr/>
          <a:lstStyle/>
          <a:p>
            <a:r>
              <a:rPr lang="en-US" dirty="0" smtClean="0"/>
              <a:t>Preliminary Bond Election Timetable</a:t>
            </a:r>
            <a:endParaRPr lang="en-US" dirty="0"/>
          </a:p>
        </p:txBody>
      </p:sp>
      <p:sp>
        <p:nvSpPr>
          <p:cNvPr id="4" name="sectionRBCPageID" hidden="1"/>
          <p:cNvSpPr txBox="1"/>
          <p:nvPr/>
        </p:nvSpPr>
        <p:spPr>
          <a:xfrm>
            <a:off x="12700" y="12700"/>
            <a:ext cx="12700" cy="2554545"/>
          </a:xfrm>
          <a:prstGeom prst="rect">
            <a:avLst/>
          </a:prstGeom>
          <a:noFill/>
        </p:spPr>
        <p:txBody>
          <a:bodyPr vert="horz" wrap="square" rtlCol="0">
            <a:spAutoFit/>
          </a:bodyPr>
          <a:lstStyle/>
          <a:p>
            <a:pPr algn="l"/>
            <a:r>
              <a:rPr lang="en-US" sz="1000" smtClean="0">
                <a:solidFill>
                  <a:srgbClr val="000000"/>
                </a:solidFill>
                <a:latin typeface="Arial" panose="020B0604020202020204" pitchFamily="34" charset="0"/>
              </a:rPr>
              <a:t>sectionRBCPageID</a:t>
            </a:r>
          </a:p>
        </p:txBody>
      </p:sp>
    </p:spTree>
    <p:extLst>
      <p:ext uri="{BB962C8B-B14F-4D97-AF65-F5344CB8AC3E}">
        <p14:creationId xmlns:p14="http://schemas.microsoft.com/office/powerpoint/2010/main" val="3211861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0946" name="Pageheading 2"/>
          <p:cNvSpPr>
            <a:spLocks noGrp="1" noChangeArrowheads="1"/>
          </p:cNvSpPr>
          <p:nvPr>
            <p:ph type="title"/>
          </p:nvPr>
        </p:nvSpPr>
        <p:spPr bwMode="auto">
          <a:xfrm>
            <a:off x="393192" y="539496"/>
            <a:ext cx="9262872" cy="246888"/>
          </a:xfrm>
        </p:spPr>
        <p:txBody>
          <a:bodyPr lIns="0" tIns="0" rIns="0" bIns="0" anchor="t" anchorCtr="0"/>
          <a:lstStyle/>
          <a:p>
            <a:r>
              <a:rPr lang="en-CA" dirty="0" smtClean="0">
                <a:solidFill>
                  <a:srgbClr val="003263"/>
                </a:solidFill>
                <a:latin typeface="Arial"/>
              </a:rPr>
              <a:t>Preliminary Bond Election Timetable</a:t>
            </a:r>
            <a:endParaRPr lang="en-CA" dirty="0">
              <a:solidFill>
                <a:srgbClr val="003263"/>
              </a:solidFill>
              <a:latin typeface="Arial"/>
            </a:endParaRPr>
          </a:p>
        </p:txBody>
      </p:sp>
      <p:sp>
        <p:nvSpPr>
          <p:cNvPr id="1490947" name="Subheading 3"/>
          <p:cNvSpPr txBox="1">
            <a:spLocks noChangeArrowheads="1"/>
          </p:cNvSpPr>
          <p:nvPr/>
        </p:nvSpPr>
        <p:spPr bwMode="auto">
          <a:xfrm>
            <a:off x="393191" y="877861"/>
            <a:ext cx="9262872" cy="18288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t" anchorCtr="0"/>
          <a:lstStyle/>
          <a:p>
            <a:pPr algn="l" defTabSz="914216">
              <a:spcBef>
                <a:spcPct val="0"/>
              </a:spcBef>
            </a:pPr>
            <a:r>
              <a:rPr lang="en-US" sz="1200" dirty="0" smtClean="0">
                <a:solidFill>
                  <a:srgbClr val="0060A9"/>
                </a:solidFill>
              </a:rPr>
              <a:t>2022 </a:t>
            </a:r>
            <a:r>
              <a:rPr lang="en-US" sz="1200" dirty="0">
                <a:solidFill>
                  <a:srgbClr val="0060A9"/>
                </a:solidFill>
              </a:rPr>
              <a:t>Bond Election Dates</a:t>
            </a:r>
          </a:p>
        </p:txBody>
      </p:sp>
      <p:sp>
        <p:nvSpPr>
          <p:cNvPr id="3" name="Source 2"/>
          <p:cNvSpPr txBox="1"/>
          <p:nvPr/>
        </p:nvSpPr>
        <p:spPr>
          <a:xfrm>
            <a:off x="393192" y="7161758"/>
            <a:ext cx="9262872" cy="107722"/>
          </a:xfrm>
          <a:prstGeom prst="rect">
            <a:avLst/>
          </a:prstGeom>
          <a:noFill/>
        </p:spPr>
        <p:txBody>
          <a:bodyPr vert="horz" lIns="0" tIns="0" rIns="38092" bIns="0" rtlCol="0" anchor="b" anchorCtr="0">
            <a:spAutoFit/>
          </a:bodyPr>
          <a:lstStyle/>
          <a:p>
            <a:pPr marL="412666" indent="-412666" algn="l" defTabSz="914216"/>
            <a:r>
              <a:rPr lang="en-US" sz="700" i="1" dirty="0">
                <a:solidFill>
                  <a:srgbClr val="000000"/>
                </a:solidFill>
              </a:rPr>
              <a:t>Note:  The calendar above represents our understanding of the Election code for the subject year. Consult legal counsel for final decisions.</a:t>
            </a:r>
          </a:p>
        </p:txBody>
      </p:sp>
      <p:pic>
        <p:nvPicPr>
          <p:cNvPr id="4" name="Picture 3"/>
          <p:cNvPicPr>
            <a:picLocks noChangeAspect="1"/>
          </p:cNvPicPr>
          <p:nvPr/>
        </p:nvPicPr>
        <p:blipFill>
          <a:blip r:embed="rId3"/>
          <a:stretch>
            <a:fillRect/>
          </a:stretch>
        </p:blipFill>
        <p:spPr>
          <a:xfrm>
            <a:off x="1758636" y="1281245"/>
            <a:ext cx="6531981" cy="5385651"/>
          </a:xfrm>
          <a:prstGeom prst="rect">
            <a:avLst/>
          </a:prstGeom>
        </p:spPr>
      </p:pic>
    </p:spTree>
    <p:extLst>
      <p:ext uri="{BB962C8B-B14F-4D97-AF65-F5344CB8AC3E}">
        <p14:creationId xmlns:p14="http://schemas.microsoft.com/office/powerpoint/2010/main" val="8985415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0946" name="Pageheading 2"/>
          <p:cNvSpPr>
            <a:spLocks noGrp="1" noChangeArrowheads="1"/>
          </p:cNvSpPr>
          <p:nvPr>
            <p:ph type="title"/>
          </p:nvPr>
        </p:nvSpPr>
        <p:spPr bwMode="auto">
          <a:xfrm>
            <a:off x="393192" y="539496"/>
            <a:ext cx="9262872" cy="246888"/>
          </a:xfrm>
        </p:spPr>
        <p:txBody>
          <a:bodyPr lIns="0" tIns="0" rIns="0" bIns="0" anchor="t" anchorCtr="0"/>
          <a:lstStyle/>
          <a:p>
            <a:r>
              <a:rPr lang="en-CA" dirty="0" smtClean="0">
                <a:solidFill>
                  <a:srgbClr val="003263"/>
                </a:solidFill>
                <a:latin typeface="Arial"/>
              </a:rPr>
              <a:t>Preliminary Bond Election Timetable</a:t>
            </a:r>
            <a:endParaRPr lang="en-CA" dirty="0">
              <a:solidFill>
                <a:srgbClr val="003263"/>
              </a:solidFill>
              <a:latin typeface="Arial"/>
            </a:endParaRPr>
          </a:p>
        </p:txBody>
      </p:sp>
      <p:sp>
        <p:nvSpPr>
          <p:cNvPr id="1490947" name="Subheading 3"/>
          <p:cNvSpPr txBox="1">
            <a:spLocks noChangeArrowheads="1"/>
          </p:cNvSpPr>
          <p:nvPr/>
        </p:nvSpPr>
        <p:spPr bwMode="auto">
          <a:xfrm>
            <a:off x="393191" y="877861"/>
            <a:ext cx="9262872" cy="18288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t" anchorCtr="0"/>
          <a:lstStyle/>
          <a:p>
            <a:pPr algn="l" defTabSz="914216">
              <a:spcBef>
                <a:spcPct val="0"/>
              </a:spcBef>
            </a:pPr>
            <a:r>
              <a:rPr lang="en-US" sz="1200" dirty="0">
                <a:solidFill>
                  <a:srgbClr val="0060A9"/>
                </a:solidFill>
              </a:rPr>
              <a:t>Bond Election Date Requirements</a:t>
            </a:r>
          </a:p>
        </p:txBody>
      </p:sp>
      <p:graphicFrame>
        <p:nvGraphicFramePr>
          <p:cNvPr id="5" name="Group 3"/>
          <p:cNvGraphicFramePr>
            <a:graphicFrameLocks noGrp="1"/>
          </p:cNvGraphicFramePr>
          <p:nvPr>
            <p:extLst/>
          </p:nvPr>
        </p:nvGraphicFramePr>
        <p:xfrm>
          <a:off x="393129" y="1402398"/>
          <a:ext cx="9261414" cy="5257170"/>
        </p:xfrm>
        <a:graphic>
          <a:graphicData uri="http://schemas.openxmlformats.org/drawingml/2006/table">
            <a:tbl>
              <a:tblPr/>
              <a:tblGrid>
                <a:gridCol w="3461036"/>
                <a:gridCol w="3461036"/>
                <a:gridCol w="2339342"/>
              </a:tblGrid>
              <a:tr h="274320">
                <a:tc>
                  <a:txBody>
                    <a:bodyPr/>
                    <a:lstStyle/>
                    <a:p>
                      <a:pPr marL="0" marR="0" lvl="0" indent="0" algn="ctr" defTabSz="1025525" rtl="0" eaLnBrk="1" fontAlgn="base" latinLnBrk="0" hangingPunct="1">
                        <a:lnSpc>
                          <a:spcPct val="100000"/>
                        </a:lnSpc>
                        <a:spcBef>
                          <a:spcPts val="400"/>
                        </a:spcBef>
                        <a:spcAft>
                          <a:spcPts val="800"/>
                        </a:spcAft>
                        <a:buClrTx/>
                        <a:buSzTx/>
                        <a:buFontTx/>
                        <a:buNone/>
                        <a:tabLst/>
                      </a:pPr>
                      <a:r>
                        <a:rPr kumimoji="0" lang="en-GB" sz="1000" b="1" i="0" u="none" strike="noStrike" cap="none" normalizeH="0" baseline="0" dirty="0" smtClean="0">
                          <a:ln>
                            <a:noFill/>
                          </a:ln>
                          <a:solidFill>
                            <a:schemeClr val="tx2"/>
                          </a:solidFill>
                          <a:effectLst/>
                          <a:latin typeface="Arial" pitchFamily="34" charset="0"/>
                        </a:rPr>
                        <a:t>Date</a:t>
                      </a:r>
                    </a:p>
                  </a:txBody>
                  <a:tcPr marL="35994" marR="35994" marT="36081" marB="36081" anchor="ctr" horzOverflow="overflow">
                    <a:lnL cap="flat">
                      <a:noFill/>
                    </a:lnL>
                    <a:lnR>
                      <a:noFill/>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1025525" rtl="0" eaLnBrk="1" fontAlgn="base" latinLnBrk="0" hangingPunct="1">
                        <a:lnSpc>
                          <a:spcPct val="100000"/>
                        </a:lnSpc>
                        <a:spcBef>
                          <a:spcPts val="400"/>
                        </a:spcBef>
                        <a:spcAft>
                          <a:spcPts val="800"/>
                        </a:spcAft>
                        <a:buClrTx/>
                        <a:buSzTx/>
                        <a:buFontTx/>
                        <a:buNone/>
                        <a:tabLst/>
                      </a:pPr>
                      <a:r>
                        <a:rPr kumimoji="0" lang="en-US" sz="1000" b="1" i="0" u="none" strike="noStrike" cap="none" normalizeH="0" baseline="0" dirty="0" smtClean="0">
                          <a:ln>
                            <a:noFill/>
                          </a:ln>
                          <a:solidFill>
                            <a:schemeClr val="tx2"/>
                          </a:solidFill>
                          <a:effectLst/>
                          <a:latin typeface="Arial" pitchFamily="34" charset="0"/>
                        </a:rPr>
                        <a:t>Action</a:t>
                      </a:r>
                    </a:p>
                  </a:txBody>
                  <a:tcPr marL="35994" marR="35994" marT="36081" marB="36081" anchor="ctr" horzOverflow="overflow">
                    <a:lnL>
                      <a:noFill/>
                    </a:lnL>
                    <a:lnR>
                      <a:noFill/>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1025525" rtl="0" eaLnBrk="1" fontAlgn="base" latinLnBrk="0" hangingPunct="1">
                        <a:lnSpc>
                          <a:spcPct val="100000"/>
                        </a:lnSpc>
                        <a:spcBef>
                          <a:spcPts val="400"/>
                        </a:spcBef>
                        <a:spcAft>
                          <a:spcPts val="800"/>
                        </a:spcAft>
                        <a:buClrTx/>
                        <a:buSzTx/>
                        <a:buFontTx/>
                        <a:buNone/>
                        <a:tabLst/>
                      </a:pPr>
                      <a:r>
                        <a:rPr kumimoji="0" lang="en-US" sz="1000" b="1" i="0" u="none" strike="noStrike" cap="none" normalizeH="0" baseline="0" dirty="0" smtClean="0">
                          <a:ln>
                            <a:noFill/>
                          </a:ln>
                          <a:solidFill>
                            <a:schemeClr val="tx2"/>
                          </a:solidFill>
                          <a:effectLst/>
                          <a:latin typeface="Arial" pitchFamily="34" charset="0"/>
                        </a:rPr>
                        <a:t>Responsibility</a:t>
                      </a:r>
                    </a:p>
                  </a:txBody>
                  <a:tcPr marL="35994" marR="35994" marT="36081" marB="36081" anchor="ctr" horzOverflow="overflow">
                    <a:lnL>
                      <a:noFill/>
                    </a:lnL>
                    <a:lnR>
                      <a:noFill/>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r>
              <a:tr h="553213">
                <a:tc>
                  <a:txBody>
                    <a:bodyPr/>
                    <a:lstStyle/>
                    <a:p>
                      <a:pPr marL="53975" marR="0" lvl="0" indent="0" algn="ctr" defTabSz="1025525" rtl="0" eaLnBrk="1" fontAlgn="base" latinLnBrk="0" hangingPunct="1">
                        <a:lnSpc>
                          <a:spcPct val="100000"/>
                        </a:lnSpc>
                        <a:spcBef>
                          <a:spcPts val="200"/>
                        </a:spcBef>
                        <a:spcAft>
                          <a:spcPts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rPr>
                        <a:t>At Least 78 Days Prior to a May or November Election</a:t>
                      </a:r>
                    </a:p>
                  </a:txBody>
                  <a:tcPr marL="35994" marR="35994" marT="36081" marB="36081" anchor="ctr" horzOverflow="overflow">
                    <a:lnL cap="flat">
                      <a:noFill/>
                    </a:lnL>
                    <a:lnR w="9525"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E6EBF0"/>
                    </a:solidFill>
                  </a:tcPr>
                </a:tc>
                <a:tc>
                  <a:txBody>
                    <a:bodyPr/>
                    <a:lstStyle/>
                    <a:p>
                      <a:pPr marL="0" marR="0" lvl="0" indent="0" algn="ctr" defTabSz="1025525" rtl="0" eaLnBrk="1" fontAlgn="base" latinLnBrk="0" hangingPunct="1">
                        <a:lnSpc>
                          <a:spcPct val="100000"/>
                        </a:lnSpc>
                        <a:spcBef>
                          <a:spcPts val="400"/>
                        </a:spcBef>
                        <a:spcAft>
                          <a:spcPts val="800"/>
                        </a:spcAft>
                        <a:buClrTx/>
                        <a:buSzTx/>
                        <a:buFontTx/>
                        <a:buNone/>
                        <a:tabLst/>
                      </a:pPr>
                      <a:r>
                        <a:rPr kumimoji="0" lang="en-US" sz="900" b="0" i="0" u="none" strike="noStrike" cap="none" normalizeH="0" baseline="0" dirty="0" smtClean="0">
                          <a:ln>
                            <a:noFill/>
                          </a:ln>
                          <a:solidFill>
                            <a:schemeClr val="tx1"/>
                          </a:solidFill>
                          <a:effectLst/>
                          <a:latin typeface="Arial" pitchFamily="34" charset="0"/>
                        </a:rPr>
                        <a:t>School Board Meeting - Board Calls the Bond Election</a:t>
                      </a:r>
                    </a:p>
                  </a:txBody>
                  <a:tcPr marL="35994" marR="35994" marT="36081" marB="36081"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E6EBF0"/>
                    </a:solidFill>
                  </a:tcPr>
                </a:tc>
                <a:tc>
                  <a:txBody>
                    <a:bodyPr/>
                    <a:lstStyle/>
                    <a:p>
                      <a:pPr marL="0" marR="0" lvl="0" indent="0" algn="ctr" defTabSz="1025525" rtl="0" eaLnBrk="1" fontAlgn="base" latinLnBrk="0" hangingPunct="1">
                        <a:lnSpc>
                          <a:spcPct val="100000"/>
                        </a:lnSpc>
                        <a:spcBef>
                          <a:spcPts val="100"/>
                        </a:spcBef>
                        <a:spcAft>
                          <a:spcPts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rPr>
                        <a:t>District,</a:t>
                      </a:r>
                    </a:p>
                    <a:p>
                      <a:pPr marL="0" marR="0" lvl="0" indent="0" algn="ctr" defTabSz="1025525" rtl="0" eaLnBrk="1" fontAlgn="base" latinLnBrk="0" hangingPunct="1">
                        <a:lnSpc>
                          <a:spcPct val="100000"/>
                        </a:lnSpc>
                        <a:spcBef>
                          <a:spcPts val="100"/>
                        </a:spcBef>
                        <a:spcAft>
                          <a:spcPts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rPr>
                        <a:t>Municipal Advisor,</a:t>
                      </a:r>
                    </a:p>
                    <a:p>
                      <a:pPr marL="0" marR="0" lvl="0" indent="0" algn="ctr" defTabSz="1025525" rtl="0" eaLnBrk="1" fontAlgn="base" latinLnBrk="0" hangingPunct="1">
                        <a:lnSpc>
                          <a:spcPct val="100000"/>
                        </a:lnSpc>
                        <a:spcBef>
                          <a:spcPts val="100"/>
                        </a:spcBef>
                        <a:spcAft>
                          <a:spcPts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rPr>
                        <a:t>Bond Counsel</a:t>
                      </a:r>
                    </a:p>
                  </a:txBody>
                  <a:tcPr marL="35994" marR="35994" marT="36081" marB="36081" anchor="ctr" horzOverflow="overflow">
                    <a:lnL w="9525" cap="flat" cmpd="sng" algn="ctr">
                      <a:solidFill>
                        <a:schemeClr val="bg1"/>
                      </a:solidFill>
                      <a:prstDash val="solid"/>
                      <a:round/>
                      <a:headEnd type="none" w="med" len="med"/>
                      <a:tailEnd type="none" w="med" len="med"/>
                    </a:lnL>
                    <a:lnR>
                      <a:noFill/>
                    </a:lnR>
                    <a:lnT w="9525" cap="flat" cmpd="sng" algn="ctr">
                      <a:solidFill>
                        <a:schemeClr val="bg1">
                          <a:lumMod val="75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E6EBF0"/>
                    </a:solidFill>
                  </a:tcPr>
                </a:tc>
              </a:tr>
              <a:tr h="553213">
                <a:tc>
                  <a:txBody>
                    <a:bodyPr/>
                    <a:lstStyle/>
                    <a:p>
                      <a:pPr marL="53975" marR="0" lvl="0" indent="0" algn="ctr" defTabSz="1025525" rtl="0" eaLnBrk="1" fontAlgn="base" latinLnBrk="0" hangingPunct="1">
                        <a:lnSpc>
                          <a:spcPct val="100000"/>
                        </a:lnSpc>
                        <a:spcBef>
                          <a:spcPts val="400"/>
                        </a:spcBef>
                        <a:spcAft>
                          <a:spcPts val="800"/>
                        </a:spcAft>
                        <a:buClrTx/>
                        <a:buSzTx/>
                        <a:buFontTx/>
                        <a:buNone/>
                        <a:tabLst/>
                      </a:pPr>
                      <a:r>
                        <a:rPr kumimoji="0" lang="en-US" sz="900" b="0" i="0" u="none" strike="noStrike" cap="none" normalizeH="0" baseline="0" dirty="0" smtClean="0">
                          <a:ln>
                            <a:noFill/>
                          </a:ln>
                          <a:solidFill>
                            <a:schemeClr val="tx1"/>
                          </a:solidFill>
                          <a:effectLst/>
                          <a:latin typeface="Arial" pitchFamily="34" charset="0"/>
                        </a:rPr>
                        <a:t>30 Days Prior to Election</a:t>
                      </a:r>
                    </a:p>
                  </a:txBody>
                  <a:tcPr marL="35994" marR="35994" marT="36081" marB="36081" anchor="ctr" horzOverflow="overflow">
                    <a:lnL cap="flat">
                      <a:noFill/>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ctr" defTabSz="1025525" rtl="0" eaLnBrk="1" fontAlgn="base" latinLnBrk="0" hangingPunct="1">
                        <a:lnSpc>
                          <a:spcPct val="100000"/>
                        </a:lnSpc>
                        <a:spcBef>
                          <a:spcPts val="200"/>
                        </a:spcBef>
                        <a:spcAft>
                          <a:spcPts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rPr>
                        <a:t>Publish Election Order (No later than 10 days prior to election </a:t>
                      </a:r>
                    </a:p>
                    <a:p>
                      <a:pPr marL="0" marR="0" lvl="0" indent="0" algn="ctr" defTabSz="1025525" rtl="0" eaLnBrk="1" fontAlgn="base" latinLnBrk="0" hangingPunct="1">
                        <a:lnSpc>
                          <a:spcPct val="100000"/>
                        </a:lnSpc>
                        <a:spcBef>
                          <a:spcPts val="200"/>
                        </a:spcBef>
                        <a:spcAft>
                          <a:spcPts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rPr>
                        <a:t>and no earlier than 30 days prior to election)</a:t>
                      </a:r>
                    </a:p>
                  </a:txBody>
                  <a:tcPr marL="35994" marR="35994" marT="36081" marB="36081"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ctr" defTabSz="1025525" rtl="0" eaLnBrk="1" fontAlgn="base" latinLnBrk="0" hangingPunct="1">
                        <a:lnSpc>
                          <a:spcPct val="100000"/>
                        </a:lnSpc>
                        <a:spcBef>
                          <a:spcPts val="0"/>
                        </a:spcBef>
                        <a:spcAft>
                          <a:spcPts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rPr>
                        <a:t>District,</a:t>
                      </a:r>
                    </a:p>
                    <a:p>
                      <a:pPr marL="0" marR="0" lvl="0" indent="0" algn="ctr" defTabSz="1025525" rtl="0" eaLnBrk="1" fontAlgn="base" latinLnBrk="0" hangingPunct="1">
                        <a:lnSpc>
                          <a:spcPct val="100000"/>
                        </a:lnSpc>
                        <a:spcBef>
                          <a:spcPts val="0"/>
                        </a:spcBef>
                        <a:spcAft>
                          <a:spcPts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rPr>
                        <a:t>Bond Counsel</a:t>
                      </a:r>
                    </a:p>
                  </a:txBody>
                  <a:tcPr marL="35994" marR="35994" marT="36081" marB="36081" anchor="ctr" horzOverflow="overflow">
                    <a:lnL w="9525" cap="flat" cmpd="sng" algn="ctr">
                      <a:solidFill>
                        <a:schemeClr val="bg1"/>
                      </a:solidFill>
                      <a:prstDash val="solid"/>
                      <a:round/>
                      <a:headEnd type="none" w="med" len="med"/>
                      <a:tailEnd type="none" w="med" len="med"/>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r>
              <a:tr h="553213">
                <a:tc>
                  <a:txBody>
                    <a:bodyPr/>
                    <a:lstStyle/>
                    <a:p>
                      <a:pPr marL="53975" marR="0" lvl="0" indent="0" algn="ctr" defTabSz="1025525" rtl="0" eaLnBrk="1" fontAlgn="base" latinLnBrk="0" hangingPunct="1">
                        <a:lnSpc>
                          <a:spcPct val="100000"/>
                        </a:lnSpc>
                        <a:spcBef>
                          <a:spcPts val="400"/>
                        </a:spcBef>
                        <a:spcAft>
                          <a:spcPts val="800"/>
                        </a:spcAft>
                        <a:buClrTx/>
                        <a:buSzTx/>
                        <a:buFontTx/>
                        <a:buNone/>
                        <a:tabLst/>
                      </a:pPr>
                      <a:r>
                        <a:rPr kumimoji="0" lang="en-US" sz="900" b="0" i="0" u="none" strike="noStrike" cap="none" normalizeH="0" baseline="0" dirty="0" smtClean="0">
                          <a:ln>
                            <a:noFill/>
                          </a:ln>
                          <a:solidFill>
                            <a:schemeClr val="tx1"/>
                          </a:solidFill>
                          <a:effectLst/>
                          <a:latin typeface="Arial" pitchFamily="34" charset="0"/>
                        </a:rPr>
                        <a:t>21 Days Prior to Election</a:t>
                      </a:r>
                    </a:p>
                  </a:txBody>
                  <a:tcPr marL="35994" marR="35994" marT="36081" marB="36081" anchor="ctr" horzOverflow="overflow">
                    <a:lnL cap="flat">
                      <a:noFill/>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E6EBF0"/>
                    </a:solidFill>
                  </a:tcPr>
                </a:tc>
                <a:tc>
                  <a:txBody>
                    <a:bodyPr/>
                    <a:lstStyle/>
                    <a:p>
                      <a:pPr marL="0" marR="0" lvl="0" indent="0" algn="ctr" defTabSz="1025525" rtl="0" eaLnBrk="1" fontAlgn="base" latinLnBrk="0" hangingPunct="1">
                        <a:lnSpc>
                          <a:spcPct val="100000"/>
                        </a:lnSpc>
                        <a:spcBef>
                          <a:spcPts val="200"/>
                        </a:spcBef>
                        <a:spcAft>
                          <a:spcPts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rPr>
                        <a:t>Post Election Order at Administration Building</a:t>
                      </a:r>
                    </a:p>
                    <a:p>
                      <a:pPr marL="0" marR="0" lvl="0" indent="0" algn="ctr" defTabSz="1025525" rtl="0" eaLnBrk="1" fontAlgn="base" latinLnBrk="0" hangingPunct="1">
                        <a:lnSpc>
                          <a:spcPct val="100000"/>
                        </a:lnSpc>
                        <a:spcBef>
                          <a:spcPts val="200"/>
                        </a:spcBef>
                        <a:spcAft>
                          <a:spcPts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rPr>
                        <a:t>(No later than 21 days prior to election)</a:t>
                      </a:r>
                    </a:p>
                  </a:txBody>
                  <a:tcPr marL="35994" marR="35994" marT="36081" marB="36081"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E6EBF0"/>
                    </a:solidFill>
                  </a:tcPr>
                </a:tc>
                <a:tc>
                  <a:txBody>
                    <a:bodyPr/>
                    <a:lstStyle/>
                    <a:p>
                      <a:pPr marL="0" marR="0" lvl="0" indent="0" algn="ctr" defTabSz="1025525" rtl="0" eaLnBrk="1" fontAlgn="base" latinLnBrk="0" hangingPunct="1">
                        <a:lnSpc>
                          <a:spcPct val="100000"/>
                        </a:lnSpc>
                        <a:spcBef>
                          <a:spcPts val="0"/>
                        </a:spcBef>
                        <a:spcAft>
                          <a:spcPts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rPr>
                        <a:t>District,</a:t>
                      </a:r>
                    </a:p>
                    <a:p>
                      <a:pPr marL="0" marR="0" lvl="0" indent="0" algn="ctr" defTabSz="1025525" rtl="0" eaLnBrk="1" fontAlgn="base" latinLnBrk="0" hangingPunct="1">
                        <a:lnSpc>
                          <a:spcPct val="100000"/>
                        </a:lnSpc>
                        <a:spcBef>
                          <a:spcPts val="0"/>
                        </a:spcBef>
                        <a:spcAft>
                          <a:spcPts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rPr>
                        <a:t>Bond Counsel</a:t>
                      </a:r>
                    </a:p>
                  </a:txBody>
                  <a:tcPr marL="35994" marR="35994" marT="36081" marB="36081" anchor="ctr" horzOverflow="overflow">
                    <a:lnL w="9525" cap="flat" cmpd="sng" algn="ctr">
                      <a:solidFill>
                        <a:schemeClr val="bg1"/>
                      </a:solidFill>
                      <a:prstDash val="solid"/>
                      <a:round/>
                      <a:headEnd type="none" w="med" len="med"/>
                      <a:tailEnd type="none" w="med" len="med"/>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E6EBF0"/>
                    </a:solidFill>
                  </a:tcPr>
                </a:tc>
              </a:tr>
              <a:tr h="557146">
                <a:tc>
                  <a:txBody>
                    <a:bodyPr/>
                    <a:lstStyle/>
                    <a:p>
                      <a:pPr marL="53975" marR="0" lvl="0" indent="0" algn="ctr" defTabSz="1025525" rtl="0" eaLnBrk="1" fontAlgn="base" latinLnBrk="0" hangingPunct="1">
                        <a:lnSpc>
                          <a:spcPct val="100000"/>
                        </a:lnSpc>
                        <a:spcBef>
                          <a:spcPts val="200"/>
                        </a:spcBef>
                        <a:spcAft>
                          <a:spcPts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rPr>
                        <a:t>12 Days Prior to a May Election </a:t>
                      </a:r>
                      <a:r>
                        <a:rPr kumimoji="0" lang="en-US" sz="900" b="0" i="0" u="sng" strike="noStrike" cap="none" normalizeH="0" baseline="0" dirty="0" smtClean="0">
                          <a:ln>
                            <a:noFill/>
                          </a:ln>
                          <a:solidFill>
                            <a:schemeClr val="tx1"/>
                          </a:solidFill>
                          <a:effectLst/>
                          <a:latin typeface="Arial" pitchFamily="34" charset="0"/>
                        </a:rPr>
                        <a:t>or</a:t>
                      </a:r>
                    </a:p>
                    <a:p>
                      <a:pPr marL="53975" marR="0" lvl="0" indent="0" algn="ctr" defTabSz="1025525" rtl="0" eaLnBrk="1" fontAlgn="base" latinLnBrk="0" hangingPunct="1">
                        <a:lnSpc>
                          <a:spcPct val="100000"/>
                        </a:lnSpc>
                        <a:spcBef>
                          <a:spcPts val="200"/>
                        </a:spcBef>
                        <a:spcAft>
                          <a:spcPts val="800"/>
                        </a:spcAft>
                        <a:buClrTx/>
                        <a:buSzTx/>
                        <a:buFontTx/>
                        <a:buNone/>
                        <a:tabLst/>
                      </a:pPr>
                      <a:r>
                        <a:rPr kumimoji="0" lang="en-US" sz="900" b="0" i="0" u="none" strike="noStrike" cap="none" normalizeH="0" baseline="0" dirty="0" smtClean="0">
                          <a:ln>
                            <a:noFill/>
                          </a:ln>
                          <a:solidFill>
                            <a:schemeClr val="tx1"/>
                          </a:solidFill>
                          <a:effectLst/>
                          <a:latin typeface="Arial" pitchFamily="34" charset="0"/>
                        </a:rPr>
                        <a:t>17 Days Prior to a November Election</a:t>
                      </a:r>
                    </a:p>
                  </a:txBody>
                  <a:tcPr marL="35994" marR="35994" marT="36081" marB="36081" anchor="ctr" horzOverflow="overflow">
                    <a:lnL cap="flat">
                      <a:noFill/>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ctr" defTabSz="1025525" rtl="0" eaLnBrk="1" fontAlgn="base" latinLnBrk="0" hangingPunct="1">
                        <a:lnSpc>
                          <a:spcPct val="100000"/>
                        </a:lnSpc>
                        <a:spcBef>
                          <a:spcPts val="200"/>
                        </a:spcBef>
                        <a:spcAft>
                          <a:spcPts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rPr>
                        <a:t>Early Voting Period </a:t>
                      </a:r>
                    </a:p>
                    <a:p>
                      <a:pPr marL="0" marR="0" lvl="0" indent="0" algn="ctr" defTabSz="1025525" rtl="0" eaLnBrk="1" fontAlgn="base" latinLnBrk="0" hangingPunct="1">
                        <a:lnSpc>
                          <a:spcPct val="100000"/>
                        </a:lnSpc>
                        <a:spcBef>
                          <a:spcPts val="200"/>
                        </a:spcBef>
                        <a:spcAft>
                          <a:spcPts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rPr>
                        <a:t>(Ends 4 days prior to election)</a:t>
                      </a:r>
                    </a:p>
                  </a:txBody>
                  <a:tcPr marL="35994" marR="35994" marT="36081" marB="36081"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ctr" defTabSz="1025525" rtl="0" eaLnBrk="1" fontAlgn="base" latinLnBrk="0" hangingPunct="1">
                        <a:lnSpc>
                          <a:spcPct val="100000"/>
                        </a:lnSpc>
                        <a:spcBef>
                          <a:spcPts val="0"/>
                        </a:spcBef>
                        <a:spcAft>
                          <a:spcPts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rPr>
                        <a:t>District,</a:t>
                      </a:r>
                    </a:p>
                    <a:p>
                      <a:pPr marL="0" marR="0" lvl="0" indent="0" algn="ctr" defTabSz="1025525" rtl="0" eaLnBrk="1" fontAlgn="base" latinLnBrk="0" hangingPunct="1">
                        <a:lnSpc>
                          <a:spcPct val="100000"/>
                        </a:lnSpc>
                        <a:spcBef>
                          <a:spcPts val="0"/>
                        </a:spcBef>
                        <a:spcAft>
                          <a:spcPts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rPr>
                        <a:t>Bond Counsel</a:t>
                      </a:r>
                    </a:p>
                  </a:txBody>
                  <a:tcPr marL="35994" marR="35994" marT="36081" marB="36081" anchor="ctr" horzOverflow="overflow">
                    <a:lnL w="9525" cap="flat" cmpd="sng" algn="ctr">
                      <a:solidFill>
                        <a:schemeClr val="bg1"/>
                      </a:solidFill>
                      <a:prstDash val="solid"/>
                      <a:round/>
                      <a:headEnd type="none" w="med" len="med"/>
                      <a:tailEnd type="none" w="med" len="med"/>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r>
              <a:tr h="553213">
                <a:tc>
                  <a:txBody>
                    <a:bodyPr/>
                    <a:lstStyle/>
                    <a:p>
                      <a:pPr marL="53975" marR="0" lvl="0" indent="0" algn="ctr" defTabSz="1025525" rtl="0" eaLnBrk="1" fontAlgn="base" latinLnBrk="0" hangingPunct="1">
                        <a:lnSpc>
                          <a:spcPct val="100000"/>
                        </a:lnSpc>
                        <a:spcBef>
                          <a:spcPts val="400"/>
                        </a:spcBef>
                        <a:spcAft>
                          <a:spcPts val="800"/>
                        </a:spcAft>
                        <a:buClrTx/>
                        <a:buSzTx/>
                        <a:buFontTx/>
                        <a:buNone/>
                        <a:tabLst/>
                      </a:pPr>
                      <a:r>
                        <a:rPr kumimoji="0" lang="en-US" sz="900" b="0" i="0" u="none" strike="noStrike" cap="none" normalizeH="0" baseline="0" dirty="0" smtClean="0">
                          <a:ln>
                            <a:noFill/>
                          </a:ln>
                          <a:solidFill>
                            <a:schemeClr val="tx1"/>
                          </a:solidFill>
                          <a:effectLst/>
                          <a:latin typeface="Arial" pitchFamily="34" charset="0"/>
                        </a:rPr>
                        <a:t>Uniform Election Date</a:t>
                      </a:r>
                    </a:p>
                  </a:txBody>
                  <a:tcPr marL="35994" marR="35994" marT="36081" marB="36081" anchor="ctr" horzOverflow="overflow">
                    <a:lnL cap="flat">
                      <a:noFill/>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E6EBF0"/>
                    </a:solidFill>
                  </a:tcPr>
                </a:tc>
                <a:tc>
                  <a:txBody>
                    <a:bodyPr/>
                    <a:lstStyle/>
                    <a:p>
                      <a:pPr marL="0" marR="0" lvl="0" indent="0" algn="ctr" defTabSz="1025525" rtl="0" eaLnBrk="1" fontAlgn="base" latinLnBrk="0" hangingPunct="1">
                        <a:lnSpc>
                          <a:spcPct val="100000"/>
                        </a:lnSpc>
                        <a:spcBef>
                          <a:spcPts val="400"/>
                        </a:spcBef>
                        <a:spcAft>
                          <a:spcPts val="800"/>
                        </a:spcAft>
                        <a:buClrTx/>
                        <a:buSzTx/>
                        <a:buFontTx/>
                        <a:buNone/>
                        <a:tabLst/>
                      </a:pPr>
                      <a:r>
                        <a:rPr kumimoji="0" lang="en-US" sz="900" b="0" i="0" u="none" strike="noStrike" cap="none" normalizeH="0" baseline="0" dirty="0" smtClean="0">
                          <a:ln>
                            <a:noFill/>
                          </a:ln>
                          <a:solidFill>
                            <a:schemeClr val="tx1"/>
                          </a:solidFill>
                          <a:effectLst/>
                          <a:latin typeface="Arial" pitchFamily="34" charset="0"/>
                        </a:rPr>
                        <a:t>Bond Election</a:t>
                      </a:r>
                    </a:p>
                  </a:txBody>
                  <a:tcPr marL="35994" marR="35994" marT="36081" marB="36081"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E6EBF0"/>
                    </a:solidFill>
                  </a:tcPr>
                </a:tc>
                <a:tc>
                  <a:txBody>
                    <a:bodyPr/>
                    <a:lstStyle/>
                    <a:p>
                      <a:pPr marL="0" marR="0" lvl="0" indent="0" algn="ctr" defTabSz="1025525" rtl="0" eaLnBrk="1" fontAlgn="base" latinLnBrk="0" hangingPunct="1">
                        <a:lnSpc>
                          <a:spcPct val="100000"/>
                        </a:lnSpc>
                        <a:spcBef>
                          <a:spcPts val="200"/>
                        </a:spcBef>
                        <a:spcAft>
                          <a:spcPts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rPr>
                        <a:t>District,</a:t>
                      </a:r>
                    </a:p>
                    <a:p>
                      <a:pPr marL="0" marR="0" lvl="0" indent="0" algn="ctr" defTabSz="1025525" rtl="0" eaLnBrk="1" fontAlgn="base" latinLnBrk="0" hangingPunct="1">
                        <a:lnSpc>
                          <a:spcPct val="100000"/>
                        </a:lnSpc>
                        <a:spcBef>
                          <a:spcPts val="200"/>
                        </a:spcBef>
                        <a:spcAft>
                          <a:spcPts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rPr>
                        <a:t>Bond Counsel</a:t>
                      </a:r>
                    </a:p>
                    <a:p>
                      <a:pPr marL="0" marR="0" lvl="0" indent="0" algn="ctr" defTabSz="1025525" rtl="0" eaLnBrk="1" fontAlgn="base" latinLnBrk="0" hangingPunct="1">
                        <a:lnSpc>
                          <a:spcPct val="100000"/>
                        </a:lnSpc>
                        <a:spcBef>
                          <a:spcPts val="200"/>
                        </a:spcBef>
                        <a:spcAft>
                          <a:spcPts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endParaRPr>
                    </a:p>
                  </a:txBody>
                  <a:tcPr marL="35994" marR="35994" marT="36081" marB="36081" anchor="ctr" horzOverflow="overflow">
                    <a:lnL w="9525" cap="flat" cmpd="sng" algn="ctr">
                      <a:solidFill>
                        <a:schemeClr val="bg1"/>
                      </a:solidFill>
                      <a:prstDash val="solid"/>
                      <a:round/>
                      <a:headEnd type="none" w="med" len="med"/>
                      <a:tailEnd type="none" w="med" len="med"/>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E6EBF0"/>
                    </a:solidFill>
                  </a:tcPr>
                </a:tc>
              </a:tr>
              <a:tr h="553213">
                <a:tc>
                  <a:txBody>
                    <a:bodyPr/>
                    <a:lstStyle/>
                    <a:p>
                      <a:pPr marL="53975" marR="0" lvl="0" indent="0" algn="ctr" defTabSz="1025525" rtl="0" eaLnBrk="1" fontAlgn="base" latinLnBrk="0" hangingPunct="1">
                        <a:lnSpc>
                          <a:spcPct val="100000"/>
                        </a:lnSpc>
                        <a:spcBef>
                          <a:spcPts val="200"/>
                        </a:spcBef>
                        <a:spcAft>
                          <a:spcPts val="0"/>
                        </a:spcAft>
                        <a:buClrTx/>
                        <a:buSzTx/>
                        <a:buFontTx/>
                        <a:buNone/>
                        <a:tabLst/>
                      </a:pPr>
                      <a:r>
                        <a:rPr kumimoji="0" lang="en-US" sz="900" b="0" i="0" u="none" strike="noStrike" kern="1200" cap="none" normalizeH="0" baseline="0" dirty="0" smtClean="0">
                          <a:ln>
                            <a:noFill/>
                          </a:ln>
                          <a:solidFill>
                            <a:schemeClr val="tx1"/>
                          </a:solidFill>
                          <a:effectLst/>
                          <a:latin typeface="Arial" pitchFamily="34" charset="0"/>
                          <a:ea typeface="+mn-ea"/>
                          <a:cs typeface="+mn-cs"/>
                        </a:rPr>
                        <a:t>3-11 Days After a May or November Election</a:t>
                      </a:r>
                      <a:endParaRPr kumimoji="0" lang="en-US" sz="900" b="0" i="0" u="sng" strike="noStrike" kern="1200" cap="none" normalizeH="0" baseline="0" dirty="0" smtClean="0">
                        <a:ln>
                          <a:noFill/>
                        </a:ln>
                        <a:solidFill>
                          <a:schemeClr val="tx1"/>
                        </a:solidFill>
                        <a:effectLst/>
                        <a:latin typeface="Arial" pitchFamily="34" charset="0"/>
                        <a:ea typeface="+mn-ea"/>
                        <a:cs typeface="+mn-cs"/>
                      </a:endParaRPr>
                    </a:p>
                  </a:txBody>
                  <a:tcPr marL="35994" marR="35994" marT="36081" marB="36081" anchor="ctr" horzOverflow="overflow">
                    <a:lnL cap="flat">
                      <a:noFill/>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ctr" defTabSz="1025525" rtl="0" eaLnBrk="1" fontAlgn="base" latinLnBrk="0" hangingPunct="1">
                        <a:lnSpc>
                          <a:spcPct val="100000"/>
                        </a:lnSpc>
                        <a:spcBef>
                          <a:spcPts val="200"/>
                        </a:spcBef>
                        <a:spcAft>
                          <a:spcPts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rPr>
                        <a:t>School Board Meeting - Canvass Election and Declare Results</a:t>
                      </a:r>
                    </a:p>
                    <a:p>
                      <a:pPr marL="0" marR="0" lvl="0" indent="0" algn="ctr" defTabSz="1025525" rtl="0" eaLnBrk="1" fontAlgn="base" latinLnBrk="0" hangingPunct="1">
                        <a:lnSpc>
                          <a:spcPct val="100000"/>
                        </a:lnSpc>
                        <a:spcBef>
                          <a:spcPts val="200"/>
                        </a:spcBef>
                        <a:spcAft>
                          <a:spcPts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rPr>
                        <a:t>(2 members constitute a quorum for this purpose)</a:t>
                      </a:r>
                    </a:p>
                  </a:txBody>
                  <a:tcPr marL="35994" marR="35994" marT="36081" marB="36081"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ctr" defTabSz="1025525" rtl="0" eaLnBrk="1" fontAlgn="base" latinLnBrk="0" hangingPunct="1">
                        <a:lnSpc>
                          <a:spcPct val="100000"/>
                        </a:lnSpc>
                        <a:spcBef>
                          <a:spcPts val="200"/>
                        </a:spcBef>
                        <a:spcAft>
                          <a:spcPts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rPr>
                        <a:t>District,</a:t>
                      </a:r>
                    </a:p>
                    <a:p>
                      <a:pPr marL="0" marR="0" lvl="0" indent="0" algn="ctr" defTabSz="1025525" rtl="0" eaLnBrk="1" fontAlgn="base" latinLnBrk="0" hangingPunct="1">
                        <a:lnSpc>
                          <a:spcPct val="100000"/>
                        </a:lnSpc>
                        <a:spcBef>
                          <a:spcPts val="200"/>
                        </a:spcBef>
                        <a:spcAft>
                          <a:spcPts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rPr>
                        <a:t>Bond Counsel</a:t>
                      </a:r>
                    </a:p>
                  </a:txBody>
                  <a:tcPr marL="35994" marR="35994" marT="36081" marB="36081" anchor="ctr" horzOverflow="overflow">
                    <a:lnL w="9525" cap="flat" cmpd="sng" algn="ctr">
                      <a:solidFill>
                        <a:schemeClr val="bg1"/>
                      </a:solidFill>
                      <a:prstDash val="solid"/>
                      <a:round/>
                      <a:headEnd type="none" w="med" len="med"/>
                      <a:tailEnd type="none" w="med" len="med"/>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r>
              <a:tr h="553213">
                <a:tc>
                  <a:txBody>
                    <a:bodyPr/>
                    <a:lstStyle/>
                    <a:p>
                      <a:pPr marL="53975" marR="0" lvl="0" indent="0" algn="ctr" defTabSz="1025525" rtl="0" eaLnBrk="1" fontAlgn="base" latinLnBrk="0" hangingPunct="1">
                        <a:lnSpc>
                          <a:spcPct val="100000"/>
                        </a:lnSpc>
                        <a:spcBef>
                          <a:spcPts val="400"/>
                        </a:spcBef>
                        <a:spcAft>
                          <a:spcPts val="800"/>
                        </a:spcAft>
                        <a:buClrTx/>
                        <a:buSzTx/>
                        <a:buFontTx/>
                        <a:buNone/>
                        <a:tabLst/>
                      </a:pPr>
                      <a:r>
                        <a:rPr kumimoji="0" lang="en-US" sz="900" b="0" i="0" u="none" strike="noStrike" cap="none" normalizeH="0" baseline="0" dirty="0" smtClean="0">
                          <a:ln>
                            <a:noFill/>
                          </a:ln>
                          <a:solidFill>
                            <a:schemeClr val="tx1"/>
                          </a:solidFill>
                          <a:effectLst/>
                          <a:latin typeface="Arial" pitchFamily="34" charset="0"/>
                        </a:rPr>
                        <a:t>30 Days Post Canvassing Election</a:t>
                      </a:r>
                    </a:p>
                  </a:txBody>
                  <a:tcPr marL="35994" marR="35994" marT="36081" marB="36081" anchor="ctr" horzOverflow="overflow">
                    <a:lnL cap="flat">
                      <a:noFill/>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E6EBF0"/>
                    </a:solidFill>
                  </a:tcPr>
                </a:tc>
                <a:tc>
                  <a:txBody>
                    <a:bodyPr/>
                    <a:lstStyle/>
                    <a:p>
                      <a:pPr marL="0" marR="0" lvl="0" indent="0" algn="ctr" defTabSz="1025525" rtl="0" eaLnBrk="1" fontAlgn="base" latinLnBrk="0" hangingPunct="1">
                        <a:lnSpc>
                          <a:spcPct val="100000"/>
                        </a:lnSpc>
                        <a:spcBef>
                          <a:spcPts val="400"/>
                        </a:spcBef>
                        <a:spcAft>
                          <a:spcPts val="800"/>
                        </a:spcAft>
                        <a:buClrTx/>
                        <a:buSzTx/>
                        <a:buFontTx/>
                        <a:buNone/>
                        <a:tabLst/>
                      </a:pPr>
                      <a:r>
                        <a:rPr kumimoji="0" lang="en-US" sz="900" b="0" i="0" u="none" strike="noStrike" cap="none" normalizeH="0" baseline="0" dirty="0" smtClean="0">
                          <a:ln>
                            <a:noFill/>
                          </a:ln>
                          <a:solidFill>
                            <a:schemeClr val="tx1"/>
                          </a:solidFill>
                          <a:effectLst/>
                          <a:latin typeface="Arial" pitchFamily="34" charset="0"/>
                        </a:rPr>
                        <a:t>30-Day Contest Period</a:t>
                      </a:r>
                    </a:p>
                  </a:txBody>
                  <a:tcPr marL="35994" marR="35994" marT="36081" marB="36081"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E6EBF0"/>
                    </a:solidFill>
                  </a:tcPr>
                </a:tc>
                <a:tc>
                  <a:txBody>
                    <a:bodyPr/>
                    <a:lstStyle/>
                    <a:p>
                      <a:pPr marL="0" marR="0" lvl="0" indent="0" algn="ctr" defTabSz="1025525" rtl="0" eaLnBrk="1" fontAlgn="base" latinLnBrk="0" hangingPunct="1">
                        <a:lnSpc>
                          <a:spcPct val="100000"/>
                        </a:lnSpc>
                        <a:spcBef>
                          <a:spcPts val="0"/>
                        </a:spcBef>
                        <a:spcAft>
                          <a:spcPts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rPr>
                        <a:t>N/A</a:t>
                      </a:r>
                    </a:p>
                  </a:txBody>
                  <a:tcPr marL="35994" marR="35994" marT="36081" marB="36081" anchor="ctr" horzOverflow="overflow">
                    <a:lnL w="9525" cap="flat" cmpd="sng" algn="ctr">
                      <a:solidFill>
                        <a:schemeClr val="bg1"/>
                      </a:solidFill>
                      <a:prstDash val="solid"/>
                      <a:round/>
                      <a:headEnd type="none" w="med" len="med"/>
                      <a:tailEnd type="none" w="med" len="med"/>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E6EBF0"/>
                    </a:solidFill>
                  </a:tcPr>
                </a:tc>
              </a:tr>
              <a:tr h="553213">
                <a:tc>
                  <a:txBody>
                    <a:bodyPr/>
                    <a:lstStyle/>
                    <a:p>
                      <a:pPr marL="53975" marR="0" lvl="0" indent="0" algn="ctr" defTabSz="1025525" rtl="0" eaLnBrk="1" fontAlgn="base" latinLnBrk="0" hangingPunct="1">
                        <a:lnSpc>
                          <a:spcPct val="100000"/>
                        </a:lnSpc>
                        <a:spcBef>
                          <a:spcPts val="400"/>
                        </a:spcBef>
                        <a:spcAft>
                          <a:spcPts val="800"/>
                        </a:spcAft>
                        <a:buClrTx/>
                        <a:buSzTx/>
                        <a:buFontTx/>
                        <a:buNone/>
                        <a:tabLst/>
                      </a:pPr>
                      <a:r>
                        <a:rPr kumimoji="0" lang="en-US" sz="900" b="0" i="0" u="none" strike="noStrike" cap="none" normalizeH="0" baseline="0" dirty="0" smtClean="0">
                          <a:ln>
                            <a:noFill/>
                          </a:ln>
                          <a:solidFill>
                            <a:schemeClr val="tx1"/>
                          </a:solidFill>
                          <a:effectLst/>
                          <a:latin typeface="Arial" pitchFamily="34" charset="0"/>
                        </a:rPr>
                        <a:t>45 Days Post Election</a:t>
                      </a:r>
                    </a:p>
                  </a:txBody>
                  <a:tcPr marL="35994" marR="35994" marT="36081" marB="36081" anchor="ctr" horzOverflow="overflow">
                    <a:lnL cap="flat">
                      <a:noFill/>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ctr" defTabSz="1025525" rtl="0" eaLnBrk="1" fontAlgn="base" latinLnBrk="0" hangingPunct="1">
                        <a:lnSpc>
                          <a:spcPct val="100000"/>
                        </a:lnSpc>
                        <a:spcBef>
                          <a:spcPts val="200"/>
                        </a:spcBef>
                        <a:spcAft>
                          <a:spcPts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rPr>
                        <a:t>Bond Sale</a:t>
                      </a:r>
                    </a:p>
                    <a:p>
                      <a:pPr marL="0" marR="0" lvl="0" indent="0" algn="ctr" defTabSz="1025525" rtl="0" eaLnBrk="1" fontAlgn="base" latinLnBrk="0" hangingPunct="1">
                        <a:lnSpc>
                          <a:spcPct val="100000"/>
                        </a:lnSpc>
                        <a:spcBef>
                          <a:spcPts val="200"/>
                        </a:spcBef>
                        <a:spcAft>
                          <a:spcPts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rPr>
                        <a:t>(Interest Rates Locked-In)</a:t>
                      </a:r>
                    </a:p>
                  </a:txBody>
                  <a:tcPr marL="35994" marR="35994" marT="36081" marB="36081"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ctr" defTabSz="1025525" rtl="0" eaLnBrk="1" fontAlgn="base" latinLnBrk="0" hangingPunct="1">
                        <a:lnSpc>
                          <a:spcPct val="100000"/>
                        </a:lnSpc>
                        <a:spcBef>
                          <a:spcPts val="100"/>
                        </a:spcBef>
                        <a:spcAft>
                          <a:spcPts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rPr>
                        <a:t>District,</a:t>
                      </a:r>
                    </a:p>
                    <a:p>
                      <a:pPr marL="0" marR="0" lvl="0" indent="0" algn="ctr" defTabSz="1025525" rtl="0" eaLnBrk="1" fontAlgn="base" latinLnBrk="0" hangingPunct="1">
                        <a:lnSpc>
                          <a:spcPct val="100000"/>
                        </a:lnSpc>
                        <a:spcBef>
                          <a:spcPts val="100"/>
                        </a:spcBef>
                        <a:spcAft>
                          <a:spcPts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rPr>
                        <a:t>Municipal Advisor,</a:t>
                      </a:r>
                    </a:p>
                    <a:p>
                      <a:pPr marL="0" marR="0" lvl="0" indent="0" algn="ctr" defTabSz="1025525" rtl="0" eaLnBrk="1" fontAlgn="base" latinLnBrk="0" hangingPunct="1">
                        <a:lnSpc>
                          <a:spcPct val="100000"/>
                        </a:lnSpc>
                        <a:spcBef>
                          <a:spcPts val="100"/>
                        </a:spcBef>
                        <a:spcAft>
                          <a:spcPts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rPr>
                        <a:t>Bond Counsel</a:t>
                      </a:r>
                    </a:p>
                  </a:txBody>
                  <a:tcPr marL="35994" marR="35994" marT="36081" marB="36081" anchor="ctr" horzOverflow="overflow">
                    <a:lnL w="9525" cap="flat" cmpd="sng" algn="ctr">
                      <a:solidFill>
                        <a:schemeClr val="bg1"/>
                      </a:solidFill>
                      <a:prstDash val="solid"/>
                      <a:round/>
                      <a:headEnd type="none" w="med" len="med"/>
                      <a:tailEnd type="none" w="med" len="med"/>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r>
              <a:tr h="553213">
                <a:tc>
                  <a:txBody>
                    <a:bodyPr/>
                    <a:lstStyle/>
                    <a:p>
                      <a:pPr marL="53975" marR="0" lvl="0" indent="0" algn="ctr" defTabSz="1025525" rtl="0" eaLnBrk="1" fontAlgn="base" latinLnBrk="0" hangingPunct="1">
                        <a:lnSpc>
                          <a:spcPct val="100000"/>
                        </a:lnSpc>
                        <a:spcBef>
                          <a:spcPts val="400"/>
                        </a:spcBef>
                        <a:spcAft>
                          <a:spcPts val="800"/>
                        </a:spcAft>
                        <a:buClrTx/>
                        <a:buSzTx/>
                        <a:buFontTx/>
                        <a:buNone/>
                        <a:tabLst/>
                      </a:pPr>
                      <a:r>
                        <a:rPr kumimoji="0" lang="en-US" sz="900" b="0" i="0" u="none" strike="noStrike" cap="none" normalizeH="0" baseline="0" dirty="0" smtClean="0">
                          <a:ln>
                            <a:noFill/>
                          </a:ln>
                          <a:solidFill>
                            <a:schemeClr val="tx1"/>
                          </a:solidFill>
                          <a:effectLst/>
                          <a:latin typeface="Arial" pitchFamily="34" charset="0"/>
                        </a:rPr>
                        <a:t>75 Days Post Election</a:t>
                      </a:r>
                    </a:p>
                  </a:txBody>
                  <a:tcPr marL="35994" marR="35994" marT="36081" marB="36081" anchor="ctr" horzOverflow="overflow">
                    <a:lnL cap="flat">
                      <a:noFill/>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E6EBF0"/>
                    </a:solidFill>
                  </a:tcPr>
                </a:tc>
                <a:tc>
                  <a:txBody>
                    <a:bodyPr/>
                    <a:lstStyle/>
                    <a:p>
                      <a:pPr marL="0" marR="0" lvl="0" indent="0" algn="ctr" defTabSz="1025525" rtl="0" eaLnBrk="1" fontAlgn="base" latinLnBrk="0" hangingPunct="1">
                        <a:lnSpc>
                          <a:spcPct val="100000"/>
                        </a:lnSpc>
                        <a:spcBef>
                          <a:spcPts val="200"/>
                        </a:spcBef>
                        <a:spcAft>
                          <a:spcPts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rPr>
                        <a:t>Bond Closing</a:t>
                      </a:r>
                    </a:p>
                    <a:p>
                      <a:pPr marL="0" marR="0" lvl="0" indent="0" algn="ctr" defTabSz="1025525" rtl="0" eaLnBrk="1" fontAlgn="base" latinLnBrk="0" hangingPunct="1">
                        <a:lnSpc>
                          <a:spcPct val="100000"/>
                        </a:lnSpc>
                        <a:spcBef>
                          <a:spcPts val="200"/>
                        </a:spcBef>
                        <a:spcAft>
                          <a:spcPts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rPr>
                        <a:t>(Issuer Receives Bond Proceeds)</a:t>
                      </a:r>
                    </a:p>
                  </a:txBody>
                  <a:tcPr marL="35994" marR="35994" marT="36081" marB="36081"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E6EBF0"/>
                    </a:solidFill>
                  </a:tcPr>
                </a:tc>
                <a:tc>
                  <a:txBody>
                    <a:bodyPr/>
                    <a:lstStyle/>
                    <a:p>
                      <a:pPr marL="0" marR="0" lvl="0" indent="0" algn="ctr" defTabSz="1025525" rtl="0" eaLnBrk="1" fontAlgn="base" latinLnBrk="0" hangingPunct="1">
                        <a:lnSpc>
                          <a:spcPct val="100000"/>
                        </a:lnSpc>
                        <a:spcBef>
                          <a:spcPts val="100"/>
                        </a:spcBef>
                        <a:spcAft>
                          <a:spcPts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rPr>
                        <a:t>District,</a:t>
                      </a:r>
                    </a:p>
                    <a:p>
                      <a:pPr marL="0" marR="0" lvl="0" indent="0" algn="ctr" defTabSz="1025525" rtl="0" eaLnBrk="1" fontAlgn="base" latinLnBrk="0" hangingPunct="1">
                        <a:lnSpc>
                          <a:spcPct val="100000"/>
                        </a:lnSpc>
                        <a:spcBef>
                          <a:spcPts val="100"/>
                        </a:spcBef>
                        <a:spcAft>
                          <a:spcPts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rPr>
                        <a:t>Municipal Advisor,</a:t>
                      </a:r>
                    </a:p>
                    <a:p>
                      <a:pPr marL="0" marR="0" lvl="0" indent="0" algn="ctr" defTabSz="1025525" rtl="0" eaLnBrk="1" fontAlgn="base" latinLnBrk="0" hangingPunct="1">
                        <a:lnSpc>
                          <a:spcPct val="100000"/>
                        </a:lnSpc>
                        <a:spcBef>
                          <a:spcPts val="100"/>
                        </a:spcBef>
                        <a:spcAft>
                          <a:spcPts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rPr>
                        <a:t>Bond Counsel</a:t>
                      </a:r>
                    </a:p>
                  </a:txBody>
                  <a:tcPr marL="35994" marR="35994" marT="36081" marB="36081" anchor="ctr" horzOverflow="overflow">
                    <a:lnL w="9525" cap="flat" cmpd="sng" algn="ctr">
                      <a:solidFill>
                        <a:schemeClr val="bg1"/>
                      </a:solidFill>
                      <a:prstDash val="solid"/>
                      <a:round/>
                      <a:headEnd type="none" w="med" len="med"/>
                      <a:tailEnd type="none" w="med" len="med"/>
                    </a:lnL>
                    <a:lnR>
                      <a:noFill/>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E6EBF0"/>
                    </a:solidFill>
                  </a:tcPr>
                </a:tc>
              </a:tr>
            </a:tbl>
          </a:graphicData>
        </a:graphic>
      </p:graphicFrame>
    </p:spTree>
    <p:extLst>
      <p:ext uri="{BB962C8B-B14F-4D97-AF65-F5344CB8AC3E}">
        <p14:creationId xmlns:p14="http://schemas.microsoft.com/office/powerpoint/2010/main" val="20295145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Pageheading"/>
          <p:cNvSpPr>
            <a:spLocks noGrp="1" noChangeArrowheads="1"/>
          </p:cNvSpPr>
          <p:nvPr>
            <p:ph type="title"/>
            <p:custDataLst>
              <p:tags r:id="rId1"/>
            </p:custDataLst>
          </p:nvPr>
        </p:nvSpPr>
        <p:spPr/>
        <p:txBody>
          <a:bodyPr/>
          <a:lstStyle/>
          <a:p>
            <a:r>
              <a:rPr lang="en-US"/>
              <a:t>Table of Contents</a:t>
            </a:r>
          </a:p>
        </p:txBody>
      </p:sp>
      <p:sp>
        <p:nvSpPr>
          <p:cNvPr id="317443" name="sectiontext"/>
          <p:cNvSpPr>
            <a:spLocks noGrp="1" noChangeArrowheads="1"/>
          </p:cNvSpPr>
          <p:nvPr>
            <p:ph idx="4294967295"/>
            <p:custDataLst>
              <p:tags r:id="rId2"/>
            </p:custDataLst>
          </p:nvPr>
        </p:nvSpPr>
        <p:spPr>
          <a:xfrm>
            <a:off x="394139" y="1350061"/>
            <a:ext cx="9264346" cy="1908215"/>
          </a:xfrm>
          <a:prstGeom prst="rect">
            <a:avLst/>
          </a:prstGeom>
          <a:noFill/>
        </p:spPr>
        <p:txBody>
          <a:bodyPr>
            <a:spAutoFit/>
          </a:bodyPr>
          <a:lstStyle/>
          <a:p>
            <a:pPr marL="342831" indent="-342831">
              <a:spcBef>
                <a:spcPts val="2400"/>
              </a:spcBef>
              <a:buFont typeface="+mj-lt"/>
              <a:buAutoNum type="arabicPeriod"/>
            </a:pPr>
            <a:r>
              <a:rPr lang="en-CA" sz="1600" dirty="0" smtClean="0">
                <a:solidFill>
                  <a:schemeClr val="accent2"/>
                </a:solidFill>
              </a:rPr>
              <a:t>Current Market Review</a:t>
            </a:r>
          </a:p>
          <a:p>
            <a:pPr marL="342831" indent="-342831">
              <a:spcBef>
                <a:spcPts val="2400"/>
              </a:spcBef>
              <a:buFont typeface="+mj-lt"/>
              <a:buAutoNum type="arabicPeriod"/>
            </a:pPr>
            <a:r>
              <a:rPr lang="en-CA" sz="1600" dirty="0" smtClean="0">
                <a:solidFill>
                  <a:schemeClr val="accent2"/>
                </a:solidFill>
              </a:rPr>
              <a:t>Review of Crandall ISD Debt Profile</a:t>
            </a:r>
          </a:p>
          <a:p>
            <a:pPr marL="342831" indent="-342831">
              <a:spcBef>
                <a:spcPts val="2400"/>
              </a:spcBef>
              <a:buFont typeface="+mj-lt"/>
              <a:buAutoNum type="arabicPeriod"/>
            </a:pPr>
            <a:r>
              <a:rPr lang="en-CA" sz="1600" dirty="0" smtClean="0">
                <a:solidFill>
                  <a:schemeClr val="accent2"/>
                </a:solidFill>
              </a:rPr>
              <a:t>Updated Bond Capacity Analysis</a:t>
            </a:r>
          </a:p>
          <a:p>
            <a:pPr marL="342831" indent="-342831">
              <a:spcBef>
                <a:spcPts val="2400"/>
              </a:spcBef>
              <a:buFont typeface="+mj-lt"/>
              <a:buAutoNum type="arabicPeriod"/>
            </a:pPr>
            <a:r>
              <a:rPr lang="en-CA" sz="1600" dirty="0" smtClean="0">
                <a:solidFill>
                  <a:schemeClr val="accent2"/>
                </a:solidFill>
              </a:rPr>
              <a:t>Preliminary Bond Election Timetable</a:t>
            </a:r>
          </a:p>
        </p:txBody>
      </p:sp>
    </p:spTree>
    <p:extLst>
      <p:ext uri="{BB962C8B-B14F-4D97-AF65-F5344CB8AC3E}">
        <p14:creationId xmlns:p14="http://schemas.microsoft.com/office/powerpoint/2010/main" val="1076192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4269" y="1748592"/>
            <a:ext cx="4050174" cy="1064994"/>
          </a:xfrm>
        </p:spPr>
        <p:txBody>
          <a:bodyPr/>
          <a:lstStyle/>
          <a:p>
            <a:r>
              <a:rPr lang="en-US" dirty="0" smtClean="0"/>
              <a:t>Section 1</a:t>
            </a:r>
            <a:endParaRPr lang="en-US" dirty="0"/>
          </a:p>
        </p:txBody>
      </p:sp>
      <p:sp>
        <p:nvSpPr>
          <p:cNvPr id="2" name="Title 1"/>
          <p:cNvSpPr>
            <a:spLocks noGrp="1"/>
          </p:cNvSpPr>
          <p:nvPr>
            <p:ph type="ctrTitle"/>
          </p:nvPr>
        </p:nvSpPr>
        <p:spPr>
          <a:xfrm>
            <a:off x="514269" y="790766"/>
            <a:ext cx="3600531" cy="292388"/>
          </a:xfrm>
        </p:spPr>
        <p:txBody>
          <a:bodyPr/>
          <a:lstStyle/>
          <a:p>
            <a:r>
              <a:rPr lang="en-US" dirty="0" smtClean="0"/>
              <a:t>Current Market Review</a:t>
            </a:r>
            <a:endParaRPr lang="en-US" dirty="0"/>
          </a:p>
        </p:txBody>
      </p:sp>
      <p:sp>
        <p:nvSpPr>
          <p:cNvPr id="4" name="sectionRBCPageID" hidden="1"/>
          <p:cNvSpPr txBox="1"/>
          <p:nvPr/>
        </p:nvSpPr>
        <p:spPr>
          <a:xfrm>
            <a:off x="12700" y="12700"/>
            <a:ext cx="12700" cy="2554545"/>
          </a:xfrm>
          <a:prstGeom prst="rect">
            <a:avLst/>
          </a:prstGeom>
          <a:noFill/>
        </p:spPr>
        <p:txBody>
          <a:bodyPr vert="horz" wrap="square" rtlCol="0">
            <a:spAutoFit/>
          </a:bodyPr>
          <a:lstStyle/>
          <a:p>
            <a:pPr algn="l"/>
            <a:r>
              <a:rPr lang="en-US" sz="1000" smtClean="0">
                <a:solidFill>
                  <a:srgbClr val="000000"/>
                </a:solidFill>
                <a:latin typeface="Arial" panose="020B0604020202020204" pitchFamily="34" charset="0"/>
              </a:rPr>
              <a:t>sectionRBCPageID</a:t>
            </a:r>
          </a:p>
        </p:txBody>
      </p:sp>
    </p:spTree>
    <p:extLst>
      <p:ext uri="{BB962C8B-B14F-4D97-AF65-F5344CB8AC3E}">
        <p14:creationId xmlns:p14="http://schemas.microsoft.com/office/powerpoint/2010/main" val="565347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HeadingBody 199"/>
          <p:cNvSpPr txBox="1"/>
          <p:nvPr/>
        </p:nvSpPr>
        <p:spPr>
          <a:xfrm>
            <a:off x="402658" y="1581912"/>
            <a:ext cx="4397942" cy="2572501"/>
          </a:xfrm>
          <a:prstGeom prst="rect">
            <a:avLst/>
          </a:prstGeom>
          <a:noFill/>
        </p:spPr>
        <p:txBody>
          <a:bodyPr vert="horz" wrap="square" lIns="0" tIns="0" rIns="45181" bIns="45181" rtlCol="0" anchor="t" anchorCtr="0">
            <a:noAutofit/>
          </a:bodyPr>
          <a:lstStyle/>
          <a:p>
            <a:pPr marL="136329" lvl="2" indent="-133465" algn="just">
              <a:spcBef>
                <a:spcPts val="300"/>
              </a:spcBef>
              <a:spcAft>
                <a:spcPts val="300"/>
              </a:spcAft>
              <a:buClr>
                <a:srgbClr val="0060A9"/>
              </a:buClr>
              <a:buSzPct val="100000"/>
              <a:buFont typeface="Wingdings"/>
              <a:buChar char="§"/>
              <a:defRPr/>
            </a:pPr>
            <a:r>
              <a:rPr lang="en-US" sz="1000" dirty="0"/>
              <a:t>US equities advanced last week, pushing the DJIA, S&amp;P500, and Nasdaq higher by 0.6%, 0.5%, and 0.02%, respectively.</a:t>
            </a:r>
          </a:p>
          <a:p>
            <a:pPr marL="136329" lvl="2" indent="-133465" algn="just">
              <a:spcBef>
                <a:spcPts val="300"/>
              </a:spcBef>
              <a:spcAft>
                <a:spcPts val="300"/>
              </a:spcAft>
              <a:buClr>
                <a:srgbClr val="0060A9"/>
              </a:buClr>
              <a:buSzPct val="100000"/>
              <a:buFont typeface="Wingdings"/>
              <a:buChar char="§"/>
              <a:defRPr/>
            </a:pPr>
            <a:r>
              <a:rPr lang="en-US" sz="1000" dirty="0"/>
              <a:t>The FOMC left rates unchanged and indicated tapering “may soon be warranted,” suggesting a November timeframe.</a:t>
            </a:r>
          </a:p>
          <a:p>
            <a:pPr marL="136329" lvl="2" indent="-133465" algn="just">
              <a:spcBef>
                <a:spcPts val="300"/>
              </a:spcBef>
              <a:spcAft>
                <a:spcPts val="300"/>
              </a:spcAft>
              <a:buClr>
                <a:srgbClr val="0060A9"/>
              </a:buClr>
              <a:buSzPct val="100000"/>
              <a:buFont typeface="Wingdings"/>
              <a:buChar char="§"/>
              <a:defRPr/>
            </a:pPr>
            <a:r>
              <a:rPr lang="en-US" sz="1000" dirty="0" smtClean="0"/>
              <a:t>The </a:t>
            </a:r>
            <a:r>
              <a:rPr lang="en-US" sz="1000" dirty="0"/>
              <a:t>spread of the COVID delta variant, poses uncertainty on the Fed’s economic outlook, along with supply concerns.</a:t>
            </a:r>
          </a:p>
          <a:p>
            <a:pPr marL="136329" lvl="2" indent="-133465" algn="just">
              <a:spcBef>
                <a:spcPts val="300"/>
              </a:spcBef>
              <a:spcAft>
                <a:spcPts val="300"/>
              </a:spcAft>
              <a:buClr>
                <a:srgbClr val="0060A9"/>
              </a:buClr>
              <a:buSzPct val="100000"/>
              <a:buFont typeface="Wingdings"/>
              <a:buChar char="§"/>
              <a:defRPr/>
            </a:pPr>
            <a:r>
              <a:rPr lang="en-US" sz="1000" dirty="0"/>
              <a:t>Lawmakers must also consider debt-ceiling legislation this week to avoid a government shutdown on October 1</a:t>
            </a:r>
            <a:r>
              <a:rPr lang="en-US" sz="1000" baseline="30000" dirty="0"/>
              <a:t>st</a:t>
            </a:r>
            <a:r>
              <a:rPr lang="en-US" sz="1000" dirty="0"/>
              <a:t>. </a:t>
            </a:r>
            <a:endParaRPr lang="en-US" sz="1000" dirty="0" smtClean="0"/>
          </a:p>
          <a:p>
            <a:pPr marL="136329" lvl="2" indent="-133465" algn="just">
              <a:spcBef>
                <a:spcPts val="300"/>
              </a:spcBef>
              <a:spcAft>
                <a:spcPts val="300"/>
              </a:spcAft>
              <a:buClr>
                <a:srgbClr val="0060A9"/>
              </a:buClr>
              <a:buSzPct val="100000"/>
              <a:buFont typeface="Wingdings"/>
              <a:buChar char="§"/>
              <a:defRPr/>
            </a:pPr>
            <a:r>
              <a:rPr lang="en-US" sz="1000" dirty="0"/>
              <a:t>This week’s municipal calendar is expected to total $12bn and will be skewed toward </a:t>
            </a:r>
            <a:r>
              <a:rPr lang="en-US" sz="1000" dirty="0" err="1"/>
              <a:t>taxables</a:t>
            </a:r>
            <a:r>
              <a:rPr lang="en-US" sz="1000" dirty="0"/>
              <a:t>, which comprise 50% of the volume. </a:t>
            </a:r>
          </a:p>
          <a:p>
            <a:pPr marL="136329" lvl="2" indent="-133465" algn="just">
              <a:spcBef>
                <a:spcPts val="300"/>
              </a:spcBef>
              <a:spcAft>
                <a:spcPts val="300"/>
              </a:spcAft>
              <a:buClr>
                <a:srgbClr val="0060A9"/>
              </a:buClr>
              <a:buSzPct val="100000"/>
              <a:buFont typeface="Wingdings"/>
              <a:buChar char="§"/>
              <a:defRPr/>
            </a:pPr>
            <a:r>
              <a:rPr lang="en-US" sz="1000" dirty="0"/>
              <a:t>Municipal bond funds reported net inflows of $1.55bn -- the 29th straight week of inflows and 12th consecutive week over $1bn</a:t>
            </a:r>
          </a:p>
          <a:p>
            <a:pPr marL="136329" lvl="2" indent="-133465" algn="just">
              <a:spcBef>
                <a:spcPts val="300"/>
              </a:spcBef>
              <a:spcAft>
                <a:spcPts val="300"/>
              </a:spcAft>
              <a:buClr>
                <a:srgbClr val="0060A9"/>
              </a:buClr>
              <a:buSzPct val="100000"/>
              <a:buFont typeface="Wingdings"/>
              <a:buChar char="§"/>
              <a:defRPr/>
            </a:pPr>
            <a:endParaRPr lang="en-US" sz="1000" dirty="0"/>
          </a:p>
          <a:p>
            <a:pPr marL="136329" lvl="2" indent="-133465" algn="just">
              <a:spcBef>
                <a:spcPts val="300"/>
              </a:spcBef>
              <a:spcAft>
                <a:spcPts val="300"/>
              </a:spcAft>
              <a:buClr>
                <a:srgbClr val="0060A9"/>
              </a:buClr>
              <a:buSzPct val="100000"/>
              <a:buFont typeface="Wingdings"/>
              <a:buChar char="§"/>
              <a:defRPr/>
            </a:pPr>
            <a:endParaRPr lang="en-US" sz="1000" dirty="0"/>
          </a:p>
          <a:p>
            <a:pPr marL="136329" lvl="2" indent="-133465" algn="just">
              <a:spcBef>
                <a:spcPts val="300"/>
              </a:spcBef>
              <a:spcAft>
                <a:spcPts val="300"/>
              </a:spcAft>
              <a:buClr>
                <a:srgbClr val="0060A9"/>
              </a:buClr>
              <a:buSzPct val="100000"/>
              <a:buFont typeface="Wingdings"/>
              <a:buChar char="§"/>
              <a:defRPr/>
            </a:pPr>
            <a:endParaRPr lang="en-US" sz="1000" dirty="0"/>
          </a:p>
          <a:p>
            <a:pPr marL="136329" lvl="2" indent="-133465" algn="just">
              <a:spcBef>
                <a:spcPts val="300"/>
              </a:spcBef>
              <a:spcAft>
                <a:spcPts val="300"/>
              </a:spcAft>
              <a:buClr>
                <a:srgbClr val="0060A9"/>
              </a:buClr>
              <a:buSzPct val="100000"/>
              <a:buFont typeface="Wingdings"/>
              <a:buChar char="§"/>
              <a:defRPr/>
            </a:pPr>
            <a:endParaRPr lang="en-US" sz="1000" dirty="0"/>
          </a:p>
        </p:txBody>
      </p:sp>
      <p:sp>
        <p:nvSpPr>
          <p:cNvPr id="21" name="Subheading 1"/>
          <p:cNvSpPr txBox="1">
            <a:spLocks/>
          </p:cNvSpPr>
          <p:nvPr/>
        </p:nvSpPr>
        <p:spPr bwMode="auto">
          <a:xfrm>
            <a:off x="393192" y="877824"/>
            <a:ext cx="9262872" cy="18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a:bodyPr>
          <a:lstStyle>
            <a:lvl1pPr marL="164235" indent="-146010" algn="l" defTabSz="510104" rtl="0" fontAlgn="base">
              <a:spcBef>
                <a:spcPts val="800"/>
              </a:spcBef>
              <a:spcAft>
                <a:spcPts val="0"/>
              </a:spcAft>
              <a:buClr>
                <a:schemeClr val="accent2"/>
              </a:buClr>
              <a:buFont typeface="Wingdings" panose="05000000000000000000" pitchFamily="2" charset="2"/>
              <a:buChar char="§"/>
              <a:defRPr sz="1000" b="0">
                <a:solidFill>
                  <a:schemeClr val="tx1"/>
                </a:solidFill>
                <a:latin typeface="+mn-lt"/>
                <a:ea typeface="+mn-ea"/>
                <a:cs typeface="+mn-cs"/>
              </a:defRPr>
            </a:lvl1pPr>
            <a:lvl2pPr marL="346758" indent="-146010" algn="l" defTabSz="510104" rtl="0" fontAlgn="base">
              <a:lnSpc>
                <a:spcPct val="100000"/>
              </a:lnSpc>
              <a:spcBef>
                <a:spcPts val="400"/>
              </a:spcBef>
              <a:spcAft>
                <a:spcPts val="0"/>
              </a:spcAft>
              <a:buClrTx/>
              <a:buFont typeface="Symbol" panose="05050102010706020507" pitchFamily="18" charset="2"/>
              <a:buChar char="-"/>
              <a:defRPr sz="1000">
                <a:solidFill>
                  <a:schemeClr val="tx1"/>
                </a:solidFill>
                <a:latin typeface="+mn-lt"/>
              </a:defRPr>
            </a:lvl2pPr>
            <a:lvl3pPr marL="529239" indent="-146010" algn="l" defTabSz="510104" rtl="0" fontAlgn="base">
              <a:lnSpc>
                <a:spcPct val="100000"/>
              </a:lnSpc>
              <a:spcBef>
                <a:spcPts val="400"/>
              </a:spcBef>
              <a:spcAft>
                <a:spcPts val="0"/>
              </a:spcAft>
              <a:buClrTx/>
              <a:buFont typeface="Symbol" panose="05050102010706020507" pitchFamily="18" charset="2"/>
              <a:buChar char="-"/>
              <a:defRPr sz="1000">
                <a:solidFill>
                  <a:schemeClr val="tx1"/>
                </a:solidFill>
                <a:latin typeface="+mn-lt"/>
              </a:defRPr>
            </a:lvl3pPr>
            <a:lvl4pPr marL="711730" indent="-146010" algn="l" defTabSz="510104" rtl="0" fontAlgn="base">
              <a:lnSpc>
                <a:spcPct val="100000"/>
              </a:lnSpc>
              <a:spcBef>
                <a:spcPts val="400"/>
              </a:spcBef>
              <a:spcAft>
                <a:spcPts val="0"/>
              </a:spcAft>
              <a:buClrTx/>
              <a:buSzPct val="85000"/>
              <a:buFont typeface="Symbol" panose="05050102010706020507" pitchFamily="18" charset="2"/>
              <a:buChar char="-"/>
              <a:defRPr sz="1000">
                <a:solidFill>
                  <a:schemeClr val="tx1"/>
                </a:solidFill>
                <a:latin typeface="+mn-lt"/>
              </a:defRPr>
            </a:lvl4pPr>
            <a:lvl5pPr marL="919326" indent="-171093" algn="l" defTabSz="510104" rtl="0" fontAlgn="base">
              <a:lnSpc>
                <a:spcPct val="100000"/>
              </a:lnSpc>
              <a:spcBef>
                <a:spcPts val="400"/>
              </a:spcBef>
              <a:spcAft>
                <a:spcPts val="0"/>
              </a:spcAft>
              <a:buClrTx/>
              <a:buSzPct val="100000"/>
              <a:buFont typeface="Symbol" panose="05050102010706020507" pitchFamily="18" charset="2"/>
              <a:buChar char="-"/>
              <a:defRPr sz="1000">
                <a:solidFill>
                  <a:schemeClr val="tx1"/>
                </a:solidFill>
                <a:latin typeface="+mn-lt"/>
              </a:defRPr>
            </a:lvl5pPr>
            <a:lvl6pPr marL="956840" indent="-182181" algn="l" defTabSz="510104" rtl="0" fontAlgn="base">
              <a:spcBef>
                <a:spcPct val="0"/>
              </a:spcBef>
              <a:spcAft>
                <a:spcPts val="500"/>
              </a:spcAft>
              <a:buSzPct val="65000"/>
              <a:buFont typeface="Arial" pitchFamily="34" charset="0"/>
              <a:buChar char="–"/>
              <a:defRPr sz="1000">
                <a:solidFill>
                  <a:schemeClr val="tx1"/>
                </a:solidFill>
                <a:latin typeface="+mn-lt"/>
              </a:defRPr>
            </a:lvl6pPr>
            <a:lvl7pPr marL="1413074" indent="-182181" algn="l" defTabSz="510104" rtl="0" fontAlgn="base">
              <a:spcBef>
                <a:spcPct val="0"/>
              </a:spcBef>
              <a:spcAft>
                <a:spcPts val="500"/>
              </a:spcAft>
              <a:buSzPct val="65000"/>
              <a:buFont typeface="Arial" pitchFamily="34" charset="0"/>
              <a:buChar char="–"/>
              <a:defRPr sz="1000">
                <a:solidFill>
                  <a:schemeClr val="tx1"/>
                </a:solidFill>
                <a:latin typeface="+mn-lt"/>
              </a:defRPr>
            </a:lvl7pPr>
            <a:lvl8pPr marL="1869319" indent="-182181" algn="l" defTabSz="510104" rtl="0" fontAlgn="base">
              <a:spcBef>
                <a:spcPct val="0"/>
              </a:spcBef>
              <a:spcAft>
                <a:spcPts val="500"/>
              </a:spcAft>
              <a:buSzPct val="65000"/>
              <a:buFont typeface="Arial" pitchFamily="34" charset="0"/>
              <a:buChar char="–"/>
              <a:defRPr sz="1000">
                <a:solidFill>
                  <a:schemeClr val="tx1"/>
                </a:solidFill>
                <a:latin typeface="+mn-lt"/>
              </a:defRPr>
            </a:lvl8pPr>
            <a:lvl9pPr marL="2325565" indent="-182181" algn="l" defTabSz="510104" rtl="0" fontAlgn="base">
              <a:spcBef>
                <a:spcPct val="0"/>
              </a:spcBef>
              <a:spcAft>
                <a:spcPts val="500"/>
              </a:spcAft>
              <a:buSzPct val="65000"/>
              <a:buFont typeface="Arial" pitchFamily="34" charset="0"/>
              <a:buChar char="–"/>
              <a:defRPr sz="1000">
                <a:solidFill>
                  <a:schemeClr val="tx1"/>
                </a:solidFill>
                <a:latin typeface="+mn-lt"/>
              </a:defRPr>
            </a:lvl9pPr>
          </a:lstStyle>
          <a:p>
            <a:pPr marL="0" indent="0">
              <a:buClr>
                <a:srgbClr val="0060A9"/>
              </a:buClr>
              <a:buNone/>
            </a:pPr>
            <a:r>
              <a:rPr sz="1200" dirty="0" smtClean="0">
                <a:solidFill>
                  <a:srgbClr val="0051A5"/>
                </a:solidFill>
                <a:latin typeface="Arial" panose="020B0604020202020204" pitchFamily="34" charset="0"/>
              </a:rPr>
              <a:t>Economic Update</a:t>
            </a:r>
            <a:endParaRPr sz="1200" dirty="0">
              <a:solidFill>
                <a:srgbClr val="0051A5"/>
              </a:solidFill>
              <a:latin typeface="Arial" panose="020B0604020202020204" pitchFamily="34" charset="0"/>
            </a:endParaRPr>
          </a:p>
        </p:txBody>
      </p:sp>
      <p:grpSp>
        <p:nvGrpSpPr>
          <p:cNvPr id="29" name="HeadingTitle 16"/>
          <p:cNvGrpSpPr/>
          <p:nvPr/>
        </p:nvGrpSpPr>
        <p:grpSpPr bwMode="gray">
          <a:xfrm>
            <a:off x="411480" y="1281356"/>
            <a:ext cx="4389120" cy="198696"/>
            <a:chOff x="5108884" y="1364308"/>
            <a:chExt cx="4553712" cy="188492"/>
          </a:xfrm>
        </p:grpSpPr>
        <p:sp>
          <p:nvSpPr>
            <p:cNvPr id="30" name="TextBox 29"/>
            <p:cNvSpPr txBox="1"/>
            <p:nvPr/>
          </p:nvSpPr>
          <p:spPr bwMode="gray">
            <a:xfrm>
              <a:off x="5108884" y="1364308"/>
              <a:ext cx="4553712" cy="18102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a:solidFill>
                    <a:prstClr val="black"/>
                  </a:solidFill>
                </a14:hiddenLine>
              </a:ext>
            </a:extLst>
          </p:spPr>
          <p:txBody>
            <a:bodyPr vert="horz" wrap="square" lIns="0" tIns="0" rIns="36582" bIns="36582" rtlCol="0" anchor="b" anchorCtr="0">
              <a:spAutoFit/>
            </a:bodyPr>
            <a:lstStyle/>
            <a:p>
              <a:pPr algn="l" defTabSz="913479" fontAlgn="auto">
                <a:spcBef>
                  <a:spcPts val="0"/>
                </a:spcBef>
                <a:spcAft>
                  <a:spcPts val="0"/>
                </a:spcAft>
              </a:pPr>
              <a:r>
                <a:rPr lang="en-US" sz="1000" b="1" dirty="0" smtClean="0">
                  <a:solidFill>
                    <a:srgbClr val="0060A9"/>
                  </a:solidFill>
                  <a:latin typeface="Arial"/>
                </a:rPr>
                <a:t>U.S. Economic Overview (as of September 27</a:t>
              </a:r>
              <a:r>
                <a:rPr lang="en-US" sz="1000" b="1" baseline="30000" dirty="0" smtClean="0">
                  <a:solidFill>
                    <a:srgbClr val="0060A9"/>
                  </a:solidFill>
                  <a:latin typeface="Arial"/>
                </a:rPr>
                <a:t>th</a:t>
              </a:r>
              <a:r>
                <a:rPr lang="en-US" sz="1000" b="1" dirty="0" smtClean="0">
                  <a:solidFill>
                    <a:srgbClr val="0060A9"/>
                  </a:solidFill>
                  <a:latin typeface="Arial"/>
                </a:rPr>
                <a:t>, 2021)</a:t>
              </a:r>
              <a:endParaRPr lang="en-US" sz="1000" b="1" dirty="0">
                <a:solidFill>
                  <a:srgbClr val="0060A9"/>
                </a:solidFill>
                <a:latin typeface="Arial"/>
              </a:endParaRPr>
            </a:p>
          </p:txBody>
        </p:sp>
        <p:cxnSp>
          <p:nvCxnSpPr>
            <p:cNvPr id="31" name="Straight Connector 30"/>
            <p:cNvCxnSpPr/>
            <p:nvPr/>
          </p:nvCxnSpPr>
          <p:spPr bwMode="gray">
            <a:xfrm>
              <a:off x="5108884" y="1552800"/>
              <a:ext cx="4553711" cy="0"/>
            </a:xfrm>
            <a:prstGeom prst="line">
              <a:avLst/>
            </a:prstGeom>
            <a:solidFill>
              <a:srgbClr val="EBF0F5"/>
            </a:solidFill>
            <a:ln w="9525" cap="flat" cmpd="sng" algn="ctr">
              <a:solidFill>
                <a:srgbClr val="ADC2D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5" name="Pageheading 1"/>
          <p:cNvSpPr txBox="1">
            <a:spLocks/>
          </p:cNvSpPr>
          <p:nvPr/>
        </p:nvSpPr>
        <p:spPr bwMode="auto">
          <a:xfrm>
            <a:off x="393191" y="539496"/>
            <a:ext cx="9262872" cy="24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rmAutofit/>
          </a:bodyPr>
          <a:lstStyle>
            <a:lvl1pPr marL="164235" indent="-146010" algn="l" defTabSz="510104" rtl="0" fontAlgn="base">
              <a:spcBef>
                <a:spcPts val="800"/>
              </a:spcBef>
              <a:spcAft>
                <a:spcPts val="0"/>
              </a:spcAft>
              <a:buClr>
                <a:schemeClr val="accent2"/>
              </a:buClr>
              <a:buFont typeface="Wingdings" panose="05000000000000000000" pitchFamily="2" charset="2"/>
              <a:buChar char="§"/>
              <a:defRPr sz="1000" b="0">
                <a:solidFill>
                  <a:schemeClr val="tx1"/>
                </a:solidFill>
                <a:latin typeface="+mn-lt"/>
                <a:ea typeface="+mn-ea"/>
                <a:cs typeface="+mn-cs"/>
              </a:defRPr>
            </a:lvl1pPr>
            <a:lvl2pPr marL="346758" indent="-146010" algn="l" defTabSz="510104" rtl="0" fontAlgn="base">
              <a:lnSpc>
                <a:spcPct val="100000"/>
              </a:lnSpc>
              <a:spcBef>
                <a:spcPts val="400"/>
              </a:spcBef>
              <a:spcAft>
                <a:spcPts val="0"/>
              </a:spcAft>
              <a:buClrTx/>
              <a:buFont typeface="Symbol" panose="05050102010706020507" pitchFamily="18" charset="2"/>
              <a:buChar char="-"/>
              <a:defRPr sz="1000">
                <a:solidFill>
                  <a:schemeClr val="tx1"/>
                </a:solidFill>
                <a:latin typeface="+mn-lt"/>
              </a:defRPr>
            </a:lvl2pPr>
            <a:lvl3pPr marL="529239" indent="-146010" algn="l" defTabSz="510104" rtl="0" fontAlgn="base">
              <a:lnSpc>
                <a:spcPct val="100000"/>
              </a:lnSpc>
              <a:spcBef>
                <a:spcPts val="400"/>
              </a:spcBef>
              <a:spcAft>
                <a:spcPts val="0"/>
              </a:spcAft>
              <a:buClrTx/>
              <a:buFont typeface="Symbol" panose="05050102010706020507" pitchFamily="18" charset="2"/>
              <a:buChar char="-"/>
              <a:defRPr sz="1000">
                <a:solidFill>
                  <a:schemeClr val="tx1"/>
                </a:solidFill>
                <a:latin typeface="+mn-lt"/>
              </a:defRPr>
            </a:lvl3pPr>
            <a:lvl4pPr marL="711730" indent="-146010" algn="l" defTabSz="510104" rtl="0" fontAlgn="base">
              <a:lnSpc>
                <a:spcPct val="100000"/>
              </a:lnSpc>
              <a:spcBef>
                <a:spcPts val="400"/>
              </a:spcBef>
              <a:spcAft>
                <a:spcPts val="0"/>
              </a:spcAft>
              <a:buClrTx/>
              <a:buSzPct val="85000"/>
              <a:buFont typeface="Symbol" panose="05050102010706020507" pitchFamily="18" charset="2"/>
              <a:buChar char="-"/>
              <a:defRPr sz="1000">
                <a:solidFill>
                  <a:schemeClr val="tx1"/>
                </a:solidFill>
                <a:latin typeface="+mn-lt"/>
              </a:defRPr>
            </a:lvl4pPr>
            <a:lvl5pPr marL="919326" indent="-171093" algn="l" defTabSz="510104" rtl="0" fontAlgn="base">
              <a:lnSpc>
                <a:spcPct val="100000"/>
              </a:lnSpc>
              <a:spcBef>
                <a:spcPts val="400"/>
              </a:spcBef>
              <a:spcAft>
                <a:spcPts val="0"/>
              </a:spcAft>
              <a:buClrTx/>
              <a:buSzPct val="100000"/>
              <a:buFont typeface="Symbol" panose="05050102010706020507" pitchFamily="18" charset="2"/>
              <a:buChar char="-"/>
              <a:defRPr sz="1000">
                <a:solidFill>
                  <a:schemeClr val="tx1"/>
                </a:solidFill>
                <a:latin typeface="+mn-lt"/>
              </a:defRPr>
            </a:lvl5pPr>
            <a:lvl6pPr marL="956840" indent="-182181" algn="l" defTabSz="510104" rtl="0" fontAlgn="base">
              <a:spcBef>
                <a:spcPct val="0"/>
              </a:spcBef>
              <a:spcAft>
                <a:spcPts val="500"/>
              </a:spcAft>
              <a:buSzPct val="65000"/>
              <a:buFont typeface="Arial" pitchFamily="34" charset="0"/>
              <a:buChar char="–"/>
              <a:defRPr sz="1000">
                <a:solidFill>
                  <a:schemeClr val="tx1"/>
                </a:solidFill>
                <a:latin typeface="+mn-lt"/>
              </a:defRPr>
            </a:lvl6pPr>
            <a:lvl7pPr marL="1413074" indent="-182181" algn="l" defTabSz="510104" rtl="0" fontAlgn="base">
              <a:spcBef>
                <a:spcPct val="0"/>
              </a:spcBef>
              <a:spcAft>
                <a:spcPts val="500"/>
              </a:spcAft>
              <a:buSzPct val="65000"/>
              <a:buFont typeface="Arial" pitchFamily="34" charset="0"/>
              <a:buChar char="–"/>
              <a:defRPr sz="1000">
                <a:solidFill>
                  <a:schemeClr val="tx1"/>
                </a:solidFill>
                <a:latin typeface="+mn-lt"/>
              </a:defRPr>
            </a:lvl7pPr>
            <a:lvl8pPr marL="1869319" indent="-182181" algn="l" defTabSz="510104" rtl="0" fontAlgn="base">
              <a:spcBef>
                <a:spcPct val="0"/>
              </a:spcBef>
              <a:spcAft>
                <a:spcPts val="500"/>
              </a:spcAft>
              <a:buSzPct val="65000"/>
              <a:buFont typeface="Arial" pitchFamily="34" charset="0"/>
              <a:buChar char="–"/>
              <a:defRPr sz="1000">
                <a:solidFill>
                  <a:schemeClr val="tx1"/>
                </a:solidFill>
                <a:latin typeface="+mn-lt"/>
              </a:defRPr>
            </a:lvl8pPr>
            <a:lvl9pPr marL="2325565" indent="-182181" algn="l" defTabSz="510104" rtl="0" fontAlgn="base">
              <a:spcBef>
                <a:spcPct val="0"/>
              </a:spcBef>
              <a:spcAft>
                <a:spcPts val="500"/>
              </a:spcAft>
              <a:buSzPct val="65000"/>
              <a:buFont typeface="Arial" pitchFamily="34" charset="0"/>
              <a:buChar char="–"/>
              <a:defRPr sz="1000">
                <a:solidFill>
                  <a:schemeClr val="tx1"/>
                </a:solidFill>
                <a:latin typeface="+mn-lt"/>
              </a:defRPr>
            </a:lvl9pPr>
          </a:lstStyle>
          <a:p>
            <a:pPr marL="0" indent="0">
              <a:buClr>
                <a:srgbClr val="0060A9"/>
              </a:buClr>
              <a:buNone/>
            </a:pPr>
            <a:r>
              <a:rPr lang="en-US" sz="1600" dirty="0" smtClean="0">
                <a:solidFill>
                  <a:srgbClr val="002750"/>
                </a:solidFill>
                <a:latin typeface="Arial" panose="020B0604020202020204" pitchFamily="34" charset="0"/>
              </a:rPr>
              <a:t>Current Market Review</a:t>
            </a:r>
            <a:endParaRPr lang="en-US" sz="1600" dirty="0">
              <a:solidFill>
                <a:srgbClr val="002750"/>
              </a:solidFill>
              <a:latin typeface="Arial" panose="020B0604020202020204" pitchFamily="34" charset="0"/>
            </a:endParaRPr>
          </a:p>
        </p:txBody>
      </p:sp>
      <p:grpSp>
        <p:nvGrpSpPr>
          <p:cNvPr id="24" name="HeadingTitle 16"/>
          <p:cNvGrpSpPr/>
          <p:nvPr/>
        </p:nvGrpSpPr>
        <p:grpSpPr bwMode="gray">
          <a:xfrm>
            <a:off x="5294313" y="1289685"/>
            <a:ext cx="4389183" cy="182499"/>
            <a:chOff x="5108884" y="1364308"/>
            <a:chExt cx="4553712" cy="181028"/>
          </a:xfrm>
        </p:grpSpPr>
        <p:sp>
          <p:nvSpPr>
            <p:cNvPr id="27" name="TextBox 26"/>
            <p:cNvSpPr txBox="1"/>
            <p:nvPr/>
          </p:nvSpPr>
          <p:spPr bwMode="gray">
            <a:xfrm>
              <a:off x="5108884" y="1364308"/>
              <a:ext cx="4553712" cy="18102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a:solidFill>
                    <a:prstClr val="black"/>
                  </a:solidFill>
                </a14:hiddenLine>
              </a:ext>
            </a:extLst>
          </p:spPr>
          <p:txBody>
            <a:bodyPr vert="horz" wrap="square" lIns="0" tIns="0" rIns="36582" bIns="36582" rtlCol="0" anchor="b" anchorCtr="0">
              <a:spAutoFit/>
            </a:bodyPr>
            <a:lstStyle/>
            <a:p>
              <a:pPr algn="l" defTabSz="913479" fontAlgn="auto">
                <a:spcBef>
                  <a:spcPts val="0"/>
                </a:spcBef>
                <a:spcAft>
                  <a:spcPts val="0"/>
                </a:spcAft>
              </a:pPr>
              <a:r>
                <a:rPr lang="en-US" sz="1000" b="1" dirty="0" smtClean="0">
                  <a:solidFill>
                    <a:srgbClr val="0060A9"/>
                  </a:solidFill>
                  <a:latin typeface="Arial"/>
                </a:rPr>
                <a:t>RBC Economic Outlook and Interest Rate Forecasts</a:t>
              </a:r>
              <a:r>
                <a:rPr lang="en-US" sz="1000" b="1" baseline="30000" dirty="0" smtClean="0">
                  <a:solidFill>
                    <a:srgbClr val="0060A9"/>
                  </a:solidFill>
                  <a:latin typeface="Arial"/>
                </a:rPr>
                <a:t>(1)</a:t>
              </a:r>
              <a:endParaRPr lang="en-US" sz="1000" b="1" baseline="30000" dirty="0">
                <a:solidFill>
                  <a:srgbClr val="0060A9"/>
                </a:solidFill>
                <a:latin typeface="Arial"/>
              </a:endParaRPr>
            </a:p>
          </p:txBody>
        </p:sp>
        <p:cxnSp>
          <p:nvCxnSpPr>
            <p:cNvPr id="28" name="Straight Connector 27"/>
            <p:cNvCxnSpPr/>
            <p:nvPr/>
          </p:nvCxnSpPr>
          <p:spPr bwMode="gray">
            <a:xfrm>
              <a:off x="5108884" y="1545336"/>
              <a:ext cx="4553711" cy="0"/>
            </a:xfrm>
            <a:prstGeom prst="line">
              <a:avLst/>
            </a:prstGeom>
            <a:solidFill>
              <a:srgbClr val="EBF0F5"/>
            </a:solidFill>
            <a:ln w="9525" cap="flat" cmpd="sng" algn="ctr">
              <a:solidFill>
                <a:srgbClr val="ADC2D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3" name="Notes 7"/>
          <p:cNvSpPr txBox="1"/>
          <p:nvPr/>
        </p:nvSpPr>
        <p:spPr>
          <a:xfrm>
            <a:off x="5308788" y="3597701"/>
            <a:ext cx="4360231" cy="241092"/>
          </a:xfrm>
          <a:prstGeom prst="rect">
            <a:avLst/>
          </a:prstGeom>
          <a:noFill/>
        </p:spPr>
        <p:txBody>
          <a:bodyPr vert="horz" wrap="square" lIns="0" tIns="0" rIns="37544" bIns="0" rtlCol="0" anchor="b" anchorCtr="0">
            <a:spAutoFit/>
          </a:bodyPr>
          <a:lstStyle/>
          <a:p>
            <a:pPr marL="187855" indent="-187855" algn="l" defTabSz="907082">
              <a:spcBef>
                <a:spcPts val="100"/>
              </a:spcBef>
              <a:spcAft>
                <a:spcPts val="100"/>
              </a:spcAft>
              <a:buClr>
                <a:srgbClr val="000000"/>
              </a:buClr>
              <a:buSzPct val="100000"/>
              <a:buFontTx/>
              <a:buAutoNum type="arabicParenBoth"/>
            </a:pPr>
            <a:r>
              <a:rPr lang="en-US" sz="700" i="1" dirty="0">
                <a:solidFill>
                  <a:srgbClr val="000000"/>
                </a:solidFill>
                <a:latin typeface="Arial"/>
              </a:rPr>
              <a:t>RBC Rate and Economic Forecast as </a:t>
            </a:r>
            <a:r>
              <a:rPr lang="en-US" sz="700" i="1" dirty="0" smtClean="0">
                <a:solidFill>
                  <a:srgbClr val="000000"/>
                </a:solidFill>
                <a:latin typeface="Arial"/>
              </a:rPr>
              <a:t>of September 10, 2021.</a:t>
            </a:r>
          </a:p>
          <a:p>
            <a:pPr algn="l" defTabSz="907082">
              <a:spcBef>
                <a:spcPts val="100"/>
              </a:spcBef>
              <a:spcAft>
                <a:spcPts val="100"/>
              </a:spcAft>
              <a:buClr>
                <a:srgbClr val="000000"/>
              </a:buClr>
              <a:buSzPct val="100000"/>
            </a:pPr>
            <a:r>
              <a:rPr lang="en-US" sz="700" i="1" dirty="0" smtClean="0">
                <a:solidFill>
                  <a:srgbClr val="000000"/>
                </a:solidFill>
                <a:latin typeface="Arial"/>
              </a:rPr>
              <a:t>*Top of 25 basis point range. </a:t>
            </a:r>
            <a:endParaRPr lang="en-US" sz="700" i="1" dirty="0">
              <a:solidFill>
                <a:srgbClr val="000000"/>
              </a:solidFill>
              <a:latin typeface="Arial"/>
            </a:endParaRPr>
          </a:p>
        </p:txBody>
      </p:sp>
      <p:graphicFrame>
        <p:nvGraphicFramePr>
          <p:cNvPr id="34" name="Object 33"/>
          <p:cNvGraphicFramePr>
            <a:graphicFrameLocks noChangeAspect="1"/>
          </p:cNvGraphicFramePr>
          <p:nvPr>
            <p:extLst/>
          </p:nvPr>
        </p:nvGraphicFramePr>
        <p:xfrm>
          <a:off x="5294313" y="1539116"/>
          <a:ext cx="4389438" cy="2035175"/>
        </p:xfrm>
        <a:graphic>
          <a:graphicData uri="http://schemas.openxmlformats.org/presentationml/2006/ole">
            <mc:AlternateContent xmlns:mc="http://schemas.openxmlformats.org/markup-compatibility/2006">
              <mc:Choice xmlns:v="urn:schemas-microsoft-com:vml" Requires="v">
                <p:oleObj spid="_x0000_s15371" name="Worksheet" r:id="rId5" imgW="4276794" imgH="1914505" progId="Excel.Sheet.12">
                  <p:embed/>
                </p:oleObj>
              </mc:Choice>
              <mc:Fallback>
                <p:oleObj name="Worksheet" r:id="rId5" imgW="4276794" imgH="1914505" progId="Excel.Sheet.12">
                  <p:embed/>
                  <p:pic>
                    <p:nvPicPr>
                      <p:cNvPr id="0" name=""/>
                      <p:cNvPicPr/>
                      <p:nvPr/>
                    </p:nvPicPr>
                    <p:blipFill>
                      <a:blip r:embed="rId6"/>
                      <a:stretch>
                        <a:fillRect/>
                      </a:stretch>
                    </p:blipFill>
                    <p:spPr>
                      <a:xfrm>
                        <a:off x="5294313" y="1539116"/>
                        <a:ext cx="4389438" cy="2035175"/>
                      </a:xfrm>
                      <a:prstGeom prst="rect">
                        <a:avLst/>
                      </a:prstGeom>
                    </p:spPr>
                  </p:pic>
                </p:oleObj>
              </mc:Fallback>
            </mc:AlternateContent>
          </a:graphicData>
        </a:graphic>
      </p:graphicFrame>
      <p:grpSp>
        <p:nvGrpSpPr>
          <p:cNvPr id="22" name="HeadingTitle 16"/>
          <p:cNvGrpSpPr/>
          <p:nvPr/>
        </p:nvGrpSpPr>
        <p:grpSpPr bwMode="gray">
          <a:xfrm>
            <a:off x="5294376" y="4504182"/>
            <a:ext cx="4389120" cy="198696"/>
            <a:chOff x="5108884" y="1364308"/>
            <a:chExt cx="4553712" cy="188492"/>
          </a:xfrm>
        </p:grpSpPr>
        <p:sp>
          <p:nvSpPr>
            <p:cNvPr id="23" name="TextBox 22"/>
            <p:cNvSpPr txBox="1"/>
            <p:nvPr/>
          </p:nvSpPr>
          <p:spPr bwMode="gray">
            <a:xfrm>
              <a:off x="5108884" y="1364308"/>
              <a:ext cx="4553712" cy="18102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a:solidFill>
                    <a:prstClr val="black"/>
                  </a:solidFill>
                </a14:hiddenLine>
              </a:ext>
            </a:extLst>
          </p:spPr>
          <p:txBody>
            <a:bodyPr vert="horz" wrap="square" lIns="0" tIns="0" rIns="36582" bIns="36582" rtlCol="0" anchor="b" anchorCtr="0">
              <a:spAutoFit/>
            </a:bodyPr>
            <a:lstStyle/>
            <a:p>
              <a:pPr algn="l"/>
              <a:r>
                <a:rPr lang="en-US" b="1" dirty="0" smtClean="0">
                  <a:solidFill>
                    <a:srgbClr val="0060A9"/>
                  </a:solidFill>
                </a:rPr>
                <a:t>Today’s MMD Yield Curve in Context</a:t>
              </a:r>
              <a:endParaRPr lang="en-US" b="1" dirty="0">
                <a:solidFill>
                  <a:srgbClr val="0060A9"/>
                </a:solidFill>
              </a:endParaRPr>
            </a:p>
          </p:txBody>
        </p:sp>
        <p:cxnSp>
          <p:nvCxnSpPr>
            <p:cNvPr id="26" name="Straight Connector 25"/>
            <p:cNvCxnSpPr/>
            <p:nvPr/>
          </p:nvCxnSpPr>
          <p:spPr bwMode="gray">
            <a:xfrm>
              <a:off x="5108884" y="1552800"/>
              <a:ext cx="4553711" cy="0"/>
            </a:xfrm>
            <a:prstGeom prst="line">
              <a:avLst/>
            </a:prstGeom>
            <a:solidFill>
              <a:srgbClr val="EBF0F5"/>
            </a:solidFill>
            <a:ln w="9525" cap="flat" cmpd="sng" algn="ctr">
              <a:solidFill>
                <a:srgbClr val="ADC2D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5" name="HeadingTitle 5"/>
          <p:cNvGrpSpPr/>
          <p:nvPr/>
        </p:nvGrpSpPr>
        <p:grpSpPr bwMode="gray">
          <a:xfrm>
            <a:off x="411482" y="4504174"/>
            <a:ext cx="4389120" cy="198695"/>
            <a:chOff x="5108884" y="4170828"/>
            <a:chExt cx="4553712" cy="198736"/>
          </a:xfrm>
        </p:grpSpPr>
        <p:sp>
          <p:nvSpPr>
            <p:cNvPr id="36" name="TextBox 35"/>
            <p:cNvSpPr txBox="1"/>
            <p:nvPr/>
          </p:nvSpPr>
          <p:spPr bwMode="gray">
            <a:xfrm>
              <a:off x="5108884" y="4170828"/>
              <a:ext cx="4553712" cy="19086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a:solidFill>
                    <a:prstClr val="black"/>
                  </a:solidFill>
                </a14:hiddenLine>
              </a:ext>
            </a:extLst>
          </p:spPr>
          <p:txBody>
            <a:bodyPr vert="horz" wrap="square" lIns="0" tIns="0" rIns="36576" bIns="36576" rtlCol="0" anchor="b" anchorCtr="0">
              <a:spAutoFit/>
            </a:bodyPr>
            <a:lstStyle/>
            <a:p>
              <a:pPr algn="l"/>
              <a:r>
                <a:rPr lang="en-US" sz="1000" b="1" dirty="0">
                  <a:solidFill>
                    <a:srgbClr val="0060A9"/>
                  </a:solidFill>
                  <a:latin typeface="Arial" panose="020B0604020202020204" pitchFamily="34" charset="0"/>
                  <a:cs typeface="Arial" panose="020B0604020202020204" pitchFamily="34" charset="0"/>
                </a:rPr>
                <a:t>Tax-Exempt and Taxable Yield Trends: </a:t>
              </a:r>
              <a:r>
                <a:rPr lang="en-US" sz="1000" b="1" dirty="0" smtClean="0">
                  <a:solidFill>
                    <a:srgbClr val="0060A9"/>
                  </a:solidFill>
                  <a:latin typeface="Arial" panose="020B0604020202020204" pitchFamily="34" charset="0"/>
                  <a:cs typeface="Arial" panose="020B0604020202020204" pitchFamily="34" charset="0"/>
                </a:rPr>
                <a:t> January 1</a:t>
              </a:r>
              <a:r>
                <a:rPr lang="en-US" sz="1000" b="1" dirty="0">
                  <a:solidFill>
                    <a:srgbClr val="0060A9"/>
                  </a:solidFill>
                  <a:latin typeface="Arial" panose="020B0604020202020204" pitchFamily="34" charset="0"/>
                  <a:cs typeface="Arial" panose="020B0604020202020204" pitchFamily="34" charset="0"/>
                </a:rPr>
                <a:t>, </a:t>
              </a:r>
              <a:r>
                <a:rPr lang="en-US" sz="1000" b="1" dirty="0" smtClean="0">
                  <a:solidFill>
                    <a:srgbClr val="0060A9"/>
                  </a:solidFill>
                  <a:latin typeface="Arial" panose="020B0604020202020204" pitchFamily="34" charset="0"/>
                  <a:cs typeface="Arial" panose="020B0604020202020204" pitchFamily="34" charset="0"/>
                </a:rPr>
                <a:t>2019 - </a:t>
              </a:r>
              <a:r>
                <a:rPr lang="en-US" sz="1000" b="1" dirty="0">
                  <a:solidFill>
                    <a:srgbClr val="0060A9"/>
                  </a:solidFill>
                  <a:latin typeface="Arial" panose="020B0604020202020204" pitchFamily="34" charset="0"/>
                  <a:cs typeface="Arial" panose="020B0604020202020204" pitchFamily="34" charset="0"/>
                </a:rPr>
                <a:t>Present</a:t>
              </a:r>
            </a:p>
          </p:txBody>
        </p:sp>
        <p:cxnSp>
          <p:nvCxnSpPr>
            <p:cNvPr id="39" name="Straight Connector 38"/>
            <p:cNvCxnSpPr/>
            <p:nvPr/>
          </p:nvCxnSpPr>
          <p:spPr bwMode="gray">
            <a:xfrm>
              <a:off x="5108884" y="4369564"/>
              <a:ext cx="4553711" cy="0"/>
            </a:xfrm>
            <a:prstGeom prst="line">
              <a:avLst/>
            </a:prstGeom>
            <a:solidFill>
              <a:srgbClr val="EBF0F5"/>
            </a:solidFill>
            <a:ln w="9525" cap="flat" cmpd="sng" algn="ctr">
              <a:solidFill>
                <a:srgbClr val="ADC2D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2" name="Picture 1"/>
          <p:cNvPicPr>
            <a:picLocks noChangeAspect="1"/>
          </p:cNvPicPr>
          <p:nvPr/>
        </p:nvPicPr>
        <p:blipFill>
          <a:blip r:embed="rId7"/>
          <a:stretch>
            <a:fillRect/>
          </a:stretch>
        </p:blipFill>
        <p:spPr>
          <a:xfrm>
            <a:off x="411480" y="4736349"/>
            <a:ext cx="4548198" cy="2606875"/>
          </a:xfrm>
          <a:prstGeom prst="rect">
            <a:avLst/>
          </a:prstGeom>
        </p:spPr>
      </p:pic>
      <p:pic>
        <p:nvPicPr>
          <p:cNvPr id="3" name="Picture 2"/>
          <p:cNvPicPr>
            <a:picLocks noChangeAspect="1"/>
          </p:cNvPicPr>
          <p:nvPr/>
        </p:nvPicPr>
        <p:blipFill>
          <a:blip r:embed="rId8"/>
          <a:stretch>
            <a:fillRect/>
          </a:stretch>
        </p:blipFill>
        <p:spPr>
          <a:xfrm>
            <a:off x="5294313" y="4768684"/>
            <a:ext cx="4521491" cy="2467315"/>
          </a:xfrm>
          <a:prstGeom prst="rect">
            <a:avLst/>
          </a:prstGeom>
        </p:spPr>
      </p:pic>
    </p:spTree>
    <p:extLst>
      <p:ext uri="{BB962C8B-B14F-4D97-AF65-F5344CB8AC3E}">
        <p14:creationId xmlns:p14="http://schemas.microsoft.com/office/powerpoint/2010/main" val="26085818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393191" y="2060795"/>
            <a:ext cx="5775586" cy="2844279"/>
          </a:xfrm>
          <a:prstGeom prst="rect">
            <a:avLst/>
          </a:prstGeom>
        </p:spPr>
      </p:pic>
      <p:sp>
        <p:nvSpPr>
          <p:cNvPr id="4" name="Subheading 3"/>
          <p:cNvSpPr txBox="1"/>
          <p:nvPr/>
        </p:nvSpPr>
        <p:spPr>
          <a:xfrm>
            <a:off x="393192" y="877824"/>
            <a:ext cx="9262872" cy="182880"/>
          </a:xfrm>
          <a:prstGeom prst="rect">
            <a:avLst/>
          </a:prstGeom>
          <a:noFill/>
        </p:spPr>
        <p:txBody>
          <a:bodyPr vert="horz" lIns="0" tIns="0" rIns="0" bIns="0" rtlCol="0" anchor="t" anchorCtr="0">
            <a:spAutoFit/>
          </a:bodyPr>
          <a:lstStyle/>
          <a:p>
            <a:pPr algn="l" defTabSz="914217" fontAlgn="base">
              <a:spcBef>
                <a:spcPct val="0"/>
              </a:spcBef>
              <a:spcAft>
                <a:spcPct val="0"/>
              </a:spcAft>
            </a:pPr>
            <a:r>
              <a:rPr sz="1200" dirty="0" smtClean="0">
                <a:solidFill>
                  <a:srgbClr val="0051A5"/>
                </a:solidFill>
                <a:latin typeface="Arial" panose="020B0604020202020204" pitchFamily="34" charset="0"/>
              </a:rPr>
              <a:t>"AAA"</a:t>
            </a:r>
            <a:r>
              <a:rPr lang="en-US" sz="1200" dirty="0" smtClean="0">
                <a:solidFill>
                  <a:srgbClr val="0051A5"/>
                </a:solidFill>
                <a:latin typeface="Arial" panose="020B0604020202020204" pitchFamily="34" charset="0"/>
              </a:rPr>
              <a:t> MMD</a:t>
            </a:r>
            <a:endParaRPr sz="1200" dirty="0">
              <a:solidFill>
                <a:srgbClr val="0051A5"/>
              </a:solidFill>
              <a:latin typeface="Arial" panose="020B0604020202020204" pitchFamily="34" charset="0"/>
            </a:endParaRPr>
          </a:p>
        </p:txBody>
      </p:sp>
      <p:sp>
        <p:nvSpPr>
          <p:cNvPr id="21" name="Subheading 3"/>
          <p:cNvSpPr txBox="1"/>
          <p:nvPr/>
        </p:nvSpPr>
        <p:spPr>
          <a:xfrm>
            <a:off x="397764" y="1258887"/>
            <a:ext cx="9346004" cy="194823"/>
          </a:xfrm>
          <a:prstGeom prst="rect">
            <a:avLst/>
          </a:prstGeom>
          <a:noFill/>
        </p:spPr>
        <p:txBody>
          <a:bodyPr vert="horz" wrap="square" lIns="0" tIns="0" rIns="45720" bIns="45720" rtlCol="0" anchor="t" anchorCtr="0">
            <a:noAutofit/>
          </a:bodyPr>
          <a:lstStyle/>
          <a:p>
            <a:pPr marL="152400" lvl="2" indent="-149225" algn="just">
              <a:spcBef>
                <a:spcPts val="800"/>
              </a:spcBef>
              <a:buClr>
                <a:srgbClr val="0060A9"/>
              </a:buClr>
              <a:buSzPct val="100000"/>
              <a:buFont typeface="Wingdings"/>
              <a:buChar char="§"/>
            </a:pPr>
            <a:r>
              <a:rPr lang="en-US" sz="1000" dirty="0"/>
              <a:t>After closing </a:t>
            </a:r>
            <a:r>
              <a:rPr lang="en-US" sz="1000" dirty="0" smtClean="0"/>
              <a:t>at 1.54% </a:t>
            </a:r>
            <a:r>
              <a:rPr lang="en-US" sz="1000" dirty="0"/>
              <a:t>the previous week, the 30-year “AAA” MMD </a:t>
            </a:r>
            <a:r>
              <a:rPr lang="en-US" sz="1000" dirty="0" smtClean="0"/>
              <a:t>increased 5 bps from September 17 – September 24, </a:t>
            </a:r>
            <a:r>
              <a:rPr lang="en-US" sz="1000" dirty="0"/>
              <a:t>closing </a:t>
            </a:r>
            <a:r>
              <a:rPr lang="en-US" sz="1000" dirty="0" smtClean="0"/>
              <a:t>at </a:t>
            </a:r>
            <a:r>
              <a:rPr lang="en-US" sz="1000" dirty="0"/>
              <a:t>the </a:t>
            </a:r>
            <a:r>
              <a:rPr lang="en-US" sz="1000" dirty="0" smtClean="0"/>
              <a:t>current rate </a:t>
            </a:r>
            <a:r>
              <a:rPr lang="en-US" sz="1000" dirty="0"/>
              <a:t>of </a:t>
            </a:r>
            <a:r>
              <a:rPr lang="en-US" sz="1000" dirty="0" smtClean="0"/>
              <a:t>1.59%.</a:t>
            </a:r>
            <a:endParaRPr lang="en-US" sz="1000" dirty="0"/>
          </a:p>
        </p:txBody>
      </p:sp>
      <p:sp>
        <p:nvSpPr>
          <p:cNvPr id="28" name="Pageheading 1"/>
          <p:cNvSpPr txBox="1">
            <a:spLocks/>
          </p:cNvSpPr>
          <p:nvPr/>
        </p:nvSpPr>
        <p:spPr bwMode="auto">
          <a:xfrm>
            <a:off x="393191" y="539496"/>
            <a:ext cx="9262872" cy="24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rmAutofit/>
          </a:bodyPr>
          <a:lstStyle>
            <a:lvl1pPr marL="164235" indent="-146010" algn="l" defTabSz="510104" rtl="0" fontAlgn="base">
              <a:spcBef>
                <a:spcPts val="800"/>
              </a:spcBef>
              <a:spcAft>
                <a:spcPts val="0"/>
              </a:spcAft>
              <a:buClr>
                <a:schemeClr val="accent2"/>
              </a:buClr>
              <a:buFont typeface="Wingdings" panose="05000000000000000000" pitchFamily="2" charset="2"/>
              <a:buChar char="§"/>
              <a:defRPr sz="1000" b="0">
                <a:solidFill>
                  <a:schemeClr val="tx1"/>
                </a:solidFill>
                <a:latin typeface="+mn-lt"/>
                <a:ea typeface="+mn-ea"/>
                <a:cs typeface="+mn-cs"/>
              </a:defRPr>
            </a:lvl1pPr>
            <a:lvl2pPr marL="346758" indent="-146010" algn="l" defTabSz="510104" rtl="0" fontAlgn="base">
              <a:lnSpc>
                <a:spcPct val="100000"/>
              </a:lnSpc>
              <a:spcBef>
                <a:spcPts val="400"/>
              </a:spcBef>
              <a:spcAft>
                <a:spcPts val="0"/>
              </a:spcAft>
              <a:buClrTx/>
              <a:buFont typeface="Symbol" panose="05050102010706020507" pitchFamily="18" charset="2"/>
              <a:buChar char="-"/>
              <a:defRPr sz="1000">
                <a:solidFill>
                  <a:schemeClr val="tx1"/>
                </a:solidFill>
                <a:latin typeface="+mn-lt"/>
              </a:defRPr>
            </a:lvl2pPr>
            <a:lvl3pPr marL="529239" indent="-146010" algn="l" defTabSz="510104" rtl="0" fontAlgn="base">
              <a:lnSpc>
                <a:spcPct val="100000"/>
              </a:lnSpc>
              <a:spcBef>
                <a:spcPts val="400"/>
              </a:spcBef>
              <a:spcAft>
                <a:spcPts val="0"/>
              </a:spcAft>
              <a:buClrTx/>
              <a:buFont typeface="Symbol" panose="05050102010706020507" pitchFamily="18" charset="2"/>
              <a:buChar char="-"/>
              <a:defRPr sz="1000">
                <a:solidFill>
                  <a:schemeClr val="tx1"/>
                </a:solidFill>
                <a:latin typeface="+mn-lt"/>
              </a:defRPr>
            </a:lvl3pPr>
            <a:lvl4pPr marL="711730" indent="-146010" algn="l" defTabSz="510104" rtl="0" fontAlgn="base">
              <a:lnSpc>
                <a:spcPct val="100000"/>
              </a:lnSpc>
              <a:spcBef>
                <a:spcPts val="400"/>
              </a:spcBef>
              <a:spcAft>
                <a:spcPts val="0"/>
              </a:spcAft>
              <a:buClrTx/>
              <a:buSzPct val="85000"/>
              <a:buFont typeface="Symbol" panose="05050102010706020507" pitchFamily="18" charset="2"/>
              <a:buChar char="-"/>
              <a:defRPr sz="1000">
                <a:solidFill>
                  <a:schemeClr val="tx1"/>
                </a:solidFill>
                <a:latin typeface="+mn-lt"/>
              </a:defRPr>
            </a:lvl4pPr>
            <a:lvl5pPr marL="919326" indent="-171093" algn="l" defTabSz="510104" rtl="0" fontAlgn="base">
              <a:lnSpc>
                <a:spcPct val="100000"/>
              </a:lnSpc>
              <a:spcBef>
                <a:spcPts val="400"/>
              </a:spcBef>
              <a:spcAft>
                <a:spcPts val="0"/>
              </a:spcAft>
              <a:buClrTx/>
              <a:buSzPct val="100000"/>
              <a:buFont typeface="Symbol" panose="05050102010706020507" pitchFamily="18" charset="2"/>
              <a:buChar char="-"/>
              <a:defRPr sz="1000">
                <a:solidFill>
                  <a:schemeClr val="tx1"/>
                </a:solidFill>
                <a:latin typeface="+mn-lt"/>
              </a:defRPr>
            </a:lvl5pPr>
            <a:lvl6pPr marL="956840" indent="-182181" algn="l" defTabSz="510104" rtl="0" fontAlgn="base">
              <a:spcBef>
                <a:spcPct val="0"/>
              </a:spcBef>
              <a:spcAft>
                <a:spcPts val="500"/>
              </a:spcAft>
              <a:buSzPct val="65000"/>
              <a:buFont typeface="Arial" pitchFamily="34" charset="0"/>
              <a:buChar char="–"/>
              <a:defRPr sz="1000">
                <a:solidFill>
                  <a:schemeClr val="tx1"/>
                </a:solidFill>
                <a:latin typeface="+mn-lt"/>
              </a:defRPr>
            </a:lvl6pPr>
            <a:lvl7pPr marL="1413074" indent="-182181" algn="l" defTabSz="510104" rtl="0" fontAlgn="base">
              <a:spcBef>
                <a:spcPct val="0"/>
              </a:spcBef>
              <a:spcAft>
                <a:spcPts val="500"/>
              </a:spcAft>
              <a:buSzPct val="65000"/>
              <a:buFont typeface="Arial" pitchFamily="34" charset="0"/>
              <a:buChar char="–"/>
              <a:defRPr sz="1000">
                <a:solidFill>
                  <a:schemeClr val="tx1"/>
                </a:solidFill>
                <a:latin typeface="+mn-lt"/>
              </a:defRPr>
            </a:lvl7pPr>
            <a:lvl8pPr marL="1869319" indent="-182181" algn="l" defTabSz="510104" rtl="0" fontAlgn="base">
              <a:spcBef>
                <a:spcPct val="0"/>
              </a:spcBef>
              <a:spcAft>
                <a:spcPts val="500"/>
              </a:spcAft>
              <a:buSzPct val="65000"/>
              <a:buFont typeface="Arial" pitchFamily="34" charset="0"/>
              <a:buChar char="–"/>
              <a:defRPr sz="1000">
                <a:solidFill>
                  <a:schemeClr val="tx1"/>
                </a:solidFill>
                <a:latin typeface="+mn-lt"/>
              </a:defRPr>
            </a:lvl8pPr>
            <a:lvl9pPr marL="2325565" indent="-182181" algn="l" defTabSz="510104" rtl="0" fontAlgn="base">
              <a:spcBef>
                <a:spcPct val="0"/>
              </a:spcBef>
              <a:spcAft>
                <a:spcPts val="500"/>
              </a:spcAft>
              <a:buSzPct val="65000"/>
              <a:buFont typeface="Arial" pitchFamily="34" charset="0"/>
              <a:buChar char="–"/>
              <a:defRPr sz="1000">
                <a:solidFill>
                  <a:schemeClr val="tx1"/>
                </a:solidFill>
                <a:latin typeface="+mn-lt"/>
              </a:defRPr>
            </a:lvl9pPr>
          </a:lstStyle>
          <a:p>
            <a:pPr marL="0" indent="0">
              <a:buClr>
                <a:srgbClr val="0060A9"/>
              </a:buClr>
              <a:buNone/>
            </a:pPr>
            <a:r>
              <a:rPr lang="en-US" sz="1600" dirty="0" smtClean="0">
                <a:solidFill>
                  <a:srgbClr val="002750"/>
                </a:solidFill>
                <a:latin typeface="Arial" panose="020B0604020202020204" pitchFamily="34" charset="0"/>
              </a:rPr>
              <a:t>Current Market Review</a:t>
            </a:r>
            <a:endParaRPr lang="en-US" sz="1600" dirty="0">
              <a:solidFill>
                <a:srgbClr val="002750"/>
              </a:solidFill>
              <a:latin typeface="Arial" panose="020B0604020202020204" pitchFamily="34" charset="0"/>
            </a:endParaRPr>
          </a:p>
        </p:txBody>
      </p:sp>
      <p:sp>
        <p:nvSpPr>
          <p:cNvPr id="40" name="Source 19"/>
          <p:cNvSpPr txBox="1">
            <a:spLocks noChangeArrowheads="1"/>
          </p:cNvSpPr>
          <p:nvPr/>
        </p:nvSpPr>
        <p:spPr bwMode="auto">
          <a:xfrm>
            <a:off x="393253" y="7060463"/>
            <a:ext cx="9264334" cy="210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38106" bIns="0" anchor="b" anchorCtr="0"/>
          <a:lstStyle>
            <a:lvl1pPr marL="412750" indent="-412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r>
              <a:rPr lang="en-CA" altLang="en-US" sz="700" i="1" dirty="0"/>
              <a:t>Source: TM3, Thomson Reuters</a:t>
            </a:r>
          </a:p>
          <a:p>
            <a:pPr algn="l" eaLnBrk="1" hangingPunct="1"/>
            <a:r>
              <a:rPr lang="en-CA" altLang="en-US" sz="700" i="1" dirty="0"/>
              <a:t>10, 20, and 30 year “AAA” MMD shown to represent different average lives of municipal transactions</a:t>
            </a:r>
          </a:p>
          <a:p>
            <a:pPr algn="l" eaLnBrk="1" hangingPunct="1"/>
            <a:r>
              <a:rPr lang="en-CA" altLang="en-US" sz="700" i="1" dirty="0"/>
              <a:t>Rates as of </a:t>
            </a:r>
            <a:r>
              <a:rPr lang="en-CA" altLang="en-US" sz="700" i="1" dirty="0" smtClean="0"/>
              <a:t>September 24, 2021</a:t>
            </a:r>
            <a:endParaRPr lang="en-CA" altLang="en-US" sz="700" i="1" dirty="0"/>
          </a:p>
        </p:txBody>
      </p:sp>
      <p:grpSp>
        <p:nvGrpSpPr>
          <p:cNvPr id="23" name="HeadingTitle 8"/>
          <p:cNvGrpSpPr/>
          <p:nvPr/>
        </p:nvGrpSpPr>
        <p:grpSpPr bwMode="gray">
          <a:xfrm>
            <a:off x="335841" y="1678683"/>
            <a:ext cx="5737241" cy="250026"/>
            <a:chOff x="3506466" y="3197147"/>
            <a:chExt cx="3023102" cy="400110"/>
          </a:xfrm>
        </p:grpSpPr>
        <p:sp>
          <p:nvSpPr>
            <p:cNvPr id="26" name="Rectangle 25"/>
            <p:cNvSpPr/>
            <p:nvPr/>
          </p:nvSpPr>
          <p:spPr bwMode="gray">
            <a:xfrm>
              <a:off x="3506466" y="3197147"/>
              <a:ext cx="2992582" cy="40011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a:solidFill>
                    <a:prstClr val="black"/>
                  </a:solidFill>
                </a14:hiddenLine>
              </a:ext>
            </a:extLst>
          </p:spPr>
          <p:txBody>
            <a:bodyPr wrap="square" lIns="90014" tIns="46824" rIns="0" bIns="45727" anchor="b" anchorCtr="0">
              <a:spAutoFit/>
            </a:bodyPr>
            <a:lstStyle/>
            <a:p>
              <a:pPr algn="l"/>
              <a:r>
                <a:rPr lang="en-US" sz="1000" b="1" dirty="0">
                  <a:solidFill>
                    <a:srgbClr val="0060A9"/>
                  </a:solidFill>
                </a:rPr>
                <a:t>“AAA” MMD January 1, </a:t>
              </a:r>
              <a:r>
                <a:rPr lang="en-US" sz="1000" b="1" dirty="0" smtClean="0">
                  <a:solidFill>
                    <a:srgbClr val="0060A9"/>
                  </a:solidFill>
                </a:rPr>
                <a:t>2010 </a:t>
              </a:r>
              <a:r>
                <a:rPr lang="en-US" sz="1000" b="1" dirty="0">
                  <a:solidFill>
                    <a:srgbClr val="0060A9"/>
                  </a:solidFill>
                </a:rPr>
                <a:t>to Present </a:t>
              </a:r>
            </a:p>
          </p:txBody>
        </p:sp>
        <p:cxnSp>
          <p:nvCxnSpPr>
            <p:cNvPr id="27" name="Straight Connector 26"/>
            <p:cNvCxnSpPr/>
            <p:nvPr/>
          </p:nvCxnSpPr>
          <p:spPr bwMode="gray">
            <a:xfrm>
              <a:off x="3536986" y="3586433"/>
              <a:ext cx="2992582" cy="0"/>
            </a:xfrm>
            <a:prstGeom prst="line">
              <a:avLst/>
            </a:prstGeom>
            <a:noFill/>
            <a:ln w="9525" cap="flat" cmpd="sng" algn="ctr">
              <a:solidFill>
                <a:srgbClr val="AAB6D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29" name="HeadingTitle 8"/>
          <p:cNvGrpSpPr/>
          <p:nvPr/>
        </p:nvGrpSpPr>
        <p:grpSpPr bwMode="gray">
          <a:xfrm>
            <a:off x="6489743" y="1691320"/>
            <a:ext cx="3176993" cy="250026"/>
            <a:chOff x="3471982" y="3219240"/>
            <a:chExt cx="3057586" cy="400110"/>
          </a:xfrm>
        </p:grpSpPr>
        <p:sp>
          <p:nvSpPr>
            <p:cNvPr id="30" name="Rectangle 29"/>
            <p:cNvSpPr/>
            <p:nvPr/>
          </p:nvSpPr>
          <p:spPr bwMode="gray">
            <a:xfrm>
              <a:off x="3471982" y="3219240"/>
              <a:ext cx="2992582" cy="40011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a:solidFill>
                    <a:prstClr val="black"/>
                  </a:solidFill>
                </a14:hiddenLine>
              </a:ext>
            </a:extLst>
          </p:spPr>
          <p:txBody>
            <a:bodyPr wrap="square" lIns="90014" tIns="46824" rIns="0" bIns="45727" anchor="b" anchorCtr="0">
              <a:spAutoFit/>
            </a:bodyPr>
            <a:lstStyle/>
            <a:p>
              <a:pPr algn="l"/>
              <a:r>
                <a:rPr lang="en-US" sz="1000" b="1" dirty="0">
                  <a:solidFill>
                    <a:srgbClr val="0060A9"/>
                  </a:solidFill>
                </a:rPr>
                <a:t>Shift in “AAA” MMD Since September </a:t>
              </a:r>
              <a:r>
                <a:rPr lang="en-US" sz="1000" b="1" dirty="0" smtClean="0">
                  <a:solidFill>
                    <a:srgbClr val="0060A9"/>
                  </a:solidFill>
                </a:rPr>
                <a:t>2020</a:t>
              </a:r>
              <a:endParaRPr lang="en-US" sz="1000" b="1" dirty="0">
                <a:solidFill>
                  <a:srgbClr val="0060A9"/>
                </a:solidFill>
              </a:endParaRPr>
            </a:p>
          </p:txBody>
        </p:sp>
        <p:cxnSp>
          <p:nvCxnSpPr>
            <p:cNvPr id="31" name="Straight Connector 30"/>
            <p:cNvCxnSpPr/>
            <p:nvPr/>
          </p:nvCxnSpPr>
          <p:spPr bwMode="gray">
            <a:xfrm>
              <a:off x="3536986" y="3586433"/>
              <a:ext cx="2992582" cy="0"/>
            </a:xfrm>
            <a:prstGeom prst="line">
              <a:avLst/>
            </a:prstGeom>
            <a:noFill/>
            <a:ln w="9525" cap="flat" cmpd="sng" algn="ctr">
              <a:solidFill>
                <a:srgbClr val="AAB6D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33" name="Rectangle 167"/>
          <p:cNvSpPr>
            <a:spLocks noChangeArrowheads="1"/>
          </p:cNvSpPr>
          <p:nvPr/>
        </p:nvSpPr>
        <p:spPr bwMode="auto">
          <a:xfrm>
            <a:off x="6509839" y="2131352"/>
            <a:ext cx="3162799" cy="2642017"/>
          </a:xfrm>
          <a:prstGeom prst="rect">
            <a:avLst/>
          </a:prstGeom>
          <a:noFill/>
          <a:ln w="3175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000" dirty="0">
              <a:solidFill>
                <a:srgbClr val="000000"/>
              </a:solidFill>
            </a:endParaRPr>
          </a:p>
        </p:txBody>
      </p:sp>
      <p:grpSp>
        <p:nvGrpSpPr>
          <p:cNvPr id="35" name="Group 34"/>
          <p:cNvGrpSpPr/>
          <p:nvPr/>
        </p:nvGrpSpPr>
        <p:grpSpPr>
          <a:xfrm>
            <a:off x="5506320" y="2131353"/>
            <a:ext cx="972908" cy="2642017"/>
            <a:chOff x="5505449" y="2363884"/>
            <a:chExt cx="1002058" cy="2004603"/>
          </a:xfrm>
        </p:grpSpPr>
        <p:sp>
          <p:nvSpPr>
            <p:cNvPr id="36" name="Rectangle 164"/>
            <p:cNvSpPr>
              <a:spLocks noChangeArrowheads="1"/>
            </p:cNvSpPr>
            <p:nvPr/>
          </p:nvSpPr>
          <p:spPr bwMode="auto">
            <a:xfrm>
              <a:off x="5505449" y="2933226"/>
              <a:ext cx="566674" cy="1223387"/>
            </a:xfrm>
            <a:prstGeom prst="rect">
              <a:avLst/>
            </a:prstGeom>
            <a:noFill/>
            <a:ln w="25400">
              <a:solidFill>
                <a:schemeClr val="tx2"/>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000" dirty="0">
                <a:solidFill>
                  <a:srgbClr val="000000"/>
                </a:solidFill>
              </a:endParaRPr>
            </a:p>
          </p:txBody>
        </p:sp>
        <p:sp>
          <p:nvSpPr>
            <p:cNvPr id="37" name="Line 165"/>
            <p:cNvSpPr>
              <a:spLocks noChangeShapeType="1"/>
            </p:cNvSpPr>
            <p:nvPr/>
          </p:nvSpPr>
          <p:spPr bwMode="auto">
            <a:xfrm flipV="1">
              <a:off x="6072123" y="2363884"/>
              <a:ext cx="435384" cy="588738"/>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00" dirty="0">
                <a:solidFill>
                  <a:srgbClr val="000000"/>
                </a:solidFill>
              </a:endParaRPr>
            </a:p>
          </p:txBody>
        </p:sp>
        <p:sp>
          <p:nvSpPr>
            <p:cNvPr id="41" name="Line 166"/>
            <p:cNvSpPr>
              <a:spLocks noChangeShapeType="1"/>
            </p:cNvSpPr>
            <p:nvPr/>
          </p:nvSpPr>
          <p:spPr bwMode="auto">
            <a:xfrm>
              <a:off x="6072123" y="4156613"/>
              <a:ext cx="435384" cy="211874"/>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00" dirty="0">
                <a:solidFill>
                  <a:srgbClr val="000000"/>
                </a:solidFill>
              </a:endParaRPr>
            </a:p>
          </p:txBody>
        </p:sp>
      </p:grpSp>
      <p:pic>
        <p:nvPicPr>
          <p:cNvPr id="2" name="Picture 1"/>
          <p:cNvPicPr>
            <a:picLocks noChangeAspect="1"/>
          </p:cNvPicPr>
          <p:nvPr/>
        </p:nvPicPr>
        <p:blipFill>
          <a:blip r:embed="rId4"/>
          <a:stretch>
            <a:fillRect/>
          </a:stretch>
        </p:blipFill>
        <p:spPr>
          <a:xfrm>
            <a:off x="5334886" y="5171697"/>
            <a:ext cx="237765" cy="1493649"/>
          </a:xfrm>
          <a:prstGeom prst="rect">
            <a:avLst/>
          </a:prstGeom>
        </p:spPr>
      </p:pic>
      <p:pic>
        <p:nvPicPr>
          <p:cNvPr id="3" name="Picture 2"/>
          <p:cNvPicPr>
            <a:picLocks noChangeAspect="1"/>
          </p:cNvPicPr>
          <p:nvPr/>
        </p:nvPicPr>
        <p:blipFill>
          <a:blip r:embed="rId5"/>
          <a:stretch>
            <a:fillRect/>
          </a:stretch>
        </p:blipFill>
        <p:spPr>
          <a:xfrm>
            <a:off x="723615" y="5151513"/>
            <a:ext cx="4415475" cy="1513833"/>
          </a:xfrm>
          <a:prstGeom prst="rect">
            <a:avLst/>
          </a:prstGeom>
        </p:spPr>
      </p:pic>
      <p:pic>
        <p:nvPicPr>
          <p:cNvPr id="9" name="Picture 8"/>
          <p:cNvPicPr>
            <a:picLocks noChangeAspect="1"/>
          </p:cNvPicPr>
          <p:nvPr/>
        </p:nvPicPr>
        <p:blipFill>
          <a:blip r:embed="rId6"/>
          <a:stretch>
            <a:fillRect/>
          </a:stretch>
        </p:blipFill>
        <p:spPr>
          <a:xfrm>
            <a:off x="6557286" y="2178956"/>
            <a:ext cx="3098777" cy="2645956"/>
          </a:xfrm>
          <a:prstGeom prst="rect">
            <a:avLst/>
          </a:prstGeom>
        </p:spPr>
      </p:pic>
      <p:pic>
        <p:nvPicPr>
          <p:cNvPr id="10" name="Picture 9"/>
          <p:cNvPicPr>
            <a:picLocks noChangeAspect="1"/>
          </p:cNvPicPr>
          <p:nvPr/>
        </p:nvPicPr>
        <p:blipFill>
          <a:blip r:embed="rId7"/>
          <a:stretch>
            <a:fillRect/>
          </a:stretch>
        </p:blipFill>
        <p:spPr>
          <a:xfrm>
            <a:off x="5768447" y="5492065"/>
            <a:ext cx="3594900" cy="849700"/>
          </a:xfrm>
          <a:prstGeom prst="rect">
            <a:avLst/>
          </a:prstGeom>
        </p:spPr>
      </p:pic>
    </p:spTree>
    <p:extLst>
      <p:ext uri="{BB962C8B-B14F-4D97-AF65-F5344CB8AC3E}">
        <p14:creationId xmlns:p14="http://schemas.microsoft.com/office/powerpoint/2010/main" val="22896882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ageheading 1"/>
          <p:cNvSpPr>
            <a:spLocks noGrp="1"/>
          </p:cNvSpPr>
          <p:nvPr>
            <p:ph type="title"/>
          </p:nvPr>
        </p:nvSpPr>
        <p:spPr bwMode="auto">
          <a:xfrm>
            <a:off x="395297" y="539696"/>
            <a:ext cx="9260122" cy="246816"/>
          </a:xfrm>
        </p:spPr>
        <p:txBody>
          <a:bodyPr vert="horz" wrap="square" lIns="0" tIns="0" rIns="0" bIns="0" numCol="1" anchor="b" anchorCtr="0" compatLnSpc="1">
            <a:prstTxWarp prst="textNoShape">
              <a:avLst/>
            </a:prstTxWarp>
          </a:bodyPr>
          <a:lstStyle/>
          <a:p>
            <a:r>
              <a:rPr lang="en-US" kern="1200" dirty="0" smtClean="0">
                <a:solidFill>
                  <a:srgbClr val="002750"/>
                </a:solidFill>
                <a:latin typeface="Arial" panose="020B0604020202020204" pitchFamily="34" charset="0"/>
              </a:rPr>
              <a:t>Current Market Review</a:t>
            </a:r>
            <a:endParaRPr lang="en-US" kern="1200" dirty="0">
              <a:solidFill>
                <a:srgbClr val="002750"/>
              </a:solidFill>
              <a:latin typeface="Arial" panose="020B0604020202020204" pitchFamily="34" charset="0"/>
            </a:endParaRPr>
          </a:p>
        </p:txBody>
      </p:sp>
      <p:sp>
        <p:nvSpPr>
          <p:cNvPr id="19" name="Subheading 3"/>
          <p:cNvSpPr txBox="1"/>
          <p:nvPr/>
        </p:nvSpPr>
        <p:spPr>
          <a:xfrm>
            <a:off x="394052" y="878385"/>
            <a:ext cx="9261152" cy="184630"/>
          </a:xfrm>
          <a:prstGeom prst="rect">
            <a:avLst/>
          </a:prstGeom>
          <a:noFill/>
        </p:spPr>
        <p:txBody>
          <a:bodyPr vert="horz" lIns="0" tIns="0" rIns="0" bIns="0" rtlCol="0" anchor="t" anchorCtr="0">
            <a:spAutoFit/>
          </a:bodyPr>
          <a:lstStyle/>
          <a:p>
            <a:pPr algn="l"/>
            <a:r>
              <a:rPr sz="1200" dirty="0">
                <a:solidFill>
                  <a:srgbClr val="0060A9"/>
                </a:solidFill>
              </a:rPr>
              <a:t>Historical Perspective</a:t>
            </a:r>
          </a:p>
        </p:txBody>
      </p:sp>
      <p:sp>
        <p:nvSpPr>
          <p:cNvPr id="21" name="Source 7"/>
          <p:cNvSpPr txBox="1">
            <a:spLocks noChangeArrowheads="1"/>
          </p:cNvSpPr>
          <p:nvPr/>
        </p:nvSpPr>
        <p:spPr bwMode="auto">
          <a:xfrm>
            <a:off x="395297" y="6485059"/>
            <a:ext cx="9261152" cy="323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38092" bIns="0" anchor="b"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indent="-412750" algn="l" eaLnBrk="1" hangingPunct="1"/>
            <a:r>
              <a:rPr lang="en-CA" altLang="en-US" sz="700" i="1" dirty="0">
                <a:solidFill>
                  <a:srgbClr val="000000"/>
                </a:solidFill>
              </a:rPr>
              <a:t>Source: Bloomberg as of </a:t>
            </a:r>
            <a:r>
              <a:rPr lang="en-CA" altLang="en-US" sz="700" i="1" dirty="0" smtClean="0">
                <a:solidFill>
                  <a:srgbClr val="000000"/>
                </a:solidFill>
              </a:rPr>
              <a:t>September 23, 2021</a:t>
            </a:r>
            <a:endParaRPr lang="en-CA" altLang="en-US" sz="700" i="1" dirty="0">
              <a:solidFill>
                <a:srgbClr val="000000"/>
              </a:solidFill>
            </a:endParaRPr>
          </a:p>
          <a:p>
            <a:pPr indent="-412750" algn="l" eaLnBrk="1" hangingPunct="1"/>
            <a:r>
              <a:rPr altLang="en-US" sz="700" i="1" dirty="0">
                <a:solidFill>
                  <a:srgbClr val="000000"/>
                </a:solidFill>
              </a:rPr>
              <a:t>Weekly yields and indexes released by the Bond Buyer. Updated every Thursday at approximately 6:00pm EST. 20 Bond General Obligation </a:t>
            </a:r>
          </a:p>
          <a:p>
            <a:pPr indent="-412750" algn="l" eaLnBrk="1" hangingPunct="1"/>
            <a:r>
              <a:rPr altLang="en-US" sz="700" i="1" dirty="0">
                <a:solidFill>
                  <a:srgbClr val="000000"/>
                </a:solidFill>
              </a:rPr>
              <a:t>Yield with 20 year maturity, rated Aa2 by Moody's Arithmetic Average of 20 bonds' yield to maturity.</a:t>
            </a:r>
            <a:endParaRPr lang="en-CA" altLang="en-US" sz="700" i="1" dirty="0">
              <a:solidFill>
                <a:srgbClr val="000000"/>
              </a:solidFill>
            </a:endParaRPr>
          </a:p>
        </p:txBody>
      </p:sp>
      <p:grpSp>
        <p:nvGrpSpPr>
          <p:cNvPr id="6" name="Group 5"/>
          <p:cNvGrpSpPr/>
          <p:nvPr/>
        </p:nvGrpSpPr>
        <p:grpSpPr>
          <a:xfrm>
            <a:off x="393840" y="1434040"/>
            <a:ext cx="6340090" cy="198783"/>
            <a:chOff x="393192" y="1353312"/>
            <a:chExt cx="6117336" cy="200076"/>
          </a:xfrm>
        </p:grpSpPr>
        <p:sp>
          <p:nvSpPr>
            <p:cNvPr id="4" name="HeadingBody 3_1"/>
            <p:cNvSpPr txBox="1"/>
            <p:nvPr/>
          </p:nvSpPr>
          <p:spPr>
            <a:xfrm>
              <a:off x="393192" y="1353312"/>
              <a:ext cx="6117336" cy="200076"/>
            </a:xfrm>
            <a:prstGeom prst="rect">
              <a:avLst/>
            </a:prstGeom>
            <a:noFill/>
          </p:spPr>
          <p:txBody>
            <a:bodyPr vert="horz" wrap="square" lIns="0" tIns="0" rIns="45714" bIns="45714" rtlCol="0" anchor="t" anchorCtr="0">
              <a:spAutoFit/>
            </a:bodyPr>
            <a:lstStyle/>
            <a:p>
              <a:pPr algn="l">
                <a:spcBef>
                  <a:spcPts val="1200"/>
                </a:spcBef>
                <a:buClr>
                  <a:srgbClr val="0051A5"/>
                </a:buClr>
                <a:buSzPct val="100000"/>
              </a:pPr>
              <a:r>
                <a:rPr sz="1000" b="1" dirty="0">
                  <a:solidFill>
                    <a:srgbClr val="0051A5"/>
                  </a:solidFill>
                </a:rPr>
                <a:t>Bond Buyer 20 GO Index since January 1961</a:t>
              </a:r>
              <a:endParaRPr sz="1000" dirty="0">
                <a:solidFill>
                  <a:srgbClr val="000000"/>
                </a:solidFill>
              </a:endParaRPr>
            </a:p>
          </p:txBody>
        </p:sp>
        <p:cxnSp>
          <p:nvCxnSpPr>
            <p:cNvPr id="5" name="Straight Connector 4"/>
            <p:cNvCxnSpPr/>
            <p:nvPr/>
          </p:nvCxnSpPr>
          <p:spPr bwMode="auto">
            <a:xfrm>
              <a:off x="393192" y="1551442"/>
              <a:ext cx="5760720" cy="0"/>
            </a:xfrm>
            <a:prstGeom prst="line">
              <a:avLst/>
            </a:prstGeom>
            <a:solidFill>
              <a:srgbClr val="EBF0F5"/>
            </a:solidFill>
            <a:ln w="9525" cap="flat" cmpd="sng" algn="ctr">
              <a:solidFill>
                <a:srgbClr val="ADC2D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 name="Group 8"/>
          <p:cNvGrpSpPr/>
          <p:nvPr/>
        </p:nvGrpSpPr>
        <p:grpSpPr>
          <a:xfrm>
            <a:off x="6733930" y="1434039"/>
            <a:ext cx="2879034" cy="200049"/>
            <a:chOff x="6660883" y="1396450"/>
            <a:chExt cx="2992582" cy="156938"/>
          </a:xfrm>
        </p:grpSpPr>
        <p:sp>
          <p:nvSpPr>
            <p:cNvPr id="7" name="HeadingBody 6_1"/>
            <p:cNvSpPr txBox="1"/>
            <p:nvPr/>
          </p:nvSpPr>
          <p:spPr>
            <a:xfrm>
              <a:off x="6660883" y="1396450"/>
              <a:ext cx="2992582" cy="156938"/>
            </a:xfrm>
            <a:prstGeom prst="rect">
              <a:avLst/>
            </a:prstGeom>
            <a:noFill/>
          </p:spPr>
          <p:txBody>
            <a:bodyPr vert="horz" wrap="square" lIns="0" tIns="0" rIns="45714" bIns="45714" rtlCol="0" anchor="b" anchorCtr="0">
              <a:spAutoFit/>
            </a:bodyPr>
            <a:lstStyle/>
            <a:p>
              <a:pPr algn="l">
                <a:spcBef>
                  <a:spcPts val="1200"/>
                </a:spcBef>
                <a:buClr>
                  <a:srgbClr val="0051A5"/>
                </a:buClr>
                <a:buSzPct val="100000"/>
              </a:pPr>
              <a:r>
                <a:rPr sz="1000" b="1" dirty="0">
                  <a:solidFill>
                    <a:srgbClr val="0051A5"/>
                  </a:solidFill>
                </a:rPr>
                <a:t>% of Time in Each Range Since 1961</a:t>
              </a:r>
              <a:endParaRPr sz="1000" dirty="0">
                <a:solidFill>
                  <a:srgbClr val="000000"/>
                </a:solidFill>
              </a:endParaRPr>
            </a:p>
          </p:txBody>
        </p:sp>
        <p:cxnSp>
          <p:nvCxnSpPr>
            <p:cNvPr id="8" name="Straight Connector 7"/>
            <p:cNvCxnSpPr/>
            <p:nvPr/>
          </p:nvCxnSpPr>
          <p:spPr bwMode="auto">
            <a:xfrm>
              <a:off x="6660883" y="1552396"/>
              <a:ext cx="2992582" cy="0"/>
            </a:xfrm>
            <a:prstGeom prst="line">
              <a:avLst/>
            </a:prstGeom>
            <a:solidFill>
              <a:srgbClr val="EBF0F5"/>
            </a:solidFill>
            <a:ln w="9525" cap="flat" cmpd="sng" algn="ctr">
              <a:solidFill>
                <a:srgbClr val="ADC2D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1" name="Tagline 10"/>
          <p:cNvSpPr/>
          <p:nvPr/>
        </p:nvSpPr>
        <p:spPr bwMode="auto">
          <a:xfrm>
            <a:off x="393837" y="6876506"/>
            <a:ext cx="9261582" cy="246221"/>
          </a:xfrm>
          <a:prstGeom prst="rect">
            <a:avLst/>
          </a:prstGeom>
          <a:solidFill>
            <a:srgbClr val="002750"/>
          </a:solidFill>
          <a:ln w="9525" algn="ctr">
            <a:noFill/>
            <a:miter lim="800000"/>
            <a:headEnd/>
            <a:tailEnd/>
          </a:ln>
          <a:effectLst/>
          <a:extLst>
            <a:ext uri="{91240B29-F687-4F45-9708-019B960494DF}">
              <a14:hiddenLine xmlns:a14="http://schemas.microsoft.com/office/drawing/2010/main" w="9525" algn="ctr">
                <a:solidFill>
                  <a:srgbClr val="EBF0F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nchor="b">
            <a:spAutoFit/>
          </a:bodyPr>
          <a:lstStyle/>
          <a:p>
            <a:pPr algn="ctr" defTabSz="913296"/>
            <a:r>
              <a:rPr altLang="en-US" sz="1000" b="1" dirty="0">
                <a:solidFill>
                  <a:srgbClr val="FFFFFF"/>
                </a:solidFill>
              </a:rPr>
              <a:t>Today’s </a:t>
            </a:r>
            <a:r>
              <a:rPr lang="en-US" altLang="en-US" sz="1000" b="1" dirty="0" smtClean="0">
                <a:solidFill>
                  <a:srgbClr val="FFFFFF"/>
                </a:solidFill>
              </a:rPr>
              <a:t>2.15</a:t>
            </a:r>
            <a:r>
              <a:rPr altLang="en-US" sz="1000" b="1" dirty="0" smtClean="0">
                <a:solidFill>
                  <a:srgbClr val="FFFFFF"/>
                </a:solidFill>
              </a:rPr>
              <a:t>% </a:t>
            </a:r>
            <a:r>
              <a:rPr altLang="en-US" sz="1000" b="1" dirty="0">
                <a:solidFill>
                  <a:srgbClr val="FFFFFF"/>
                </a:solidFill>
              </a:rPr>
              <a:t>level is lower than </a:t>
            </a:r>
            <a:r>
              <a:rPr lang="en-US" altLang="en-US" sz="1000" b="1" dirty="0" smtClean="0">
                <a:solidFill>
                  <a:srgbClr val="FFFFFF"/>
                </a:solidFill>
              </a:rPr>
              <a:t>99.18</a:t>
            </a:r>
            <a:r>
              <a:rPr altLang="en-US" sz="1000" b="1" dirty="0" smtClean="0">
                <a:solidFill>
                  <a:srgbClr val="FFFFFF"/>
                </a:solidFill>
              </a:rPr>
              <a:t>% </a:t>
            </a:r>
            <a:r>
              <a:rPr altLang="en-US" sz="1000" b="1" dirty="0">
                <a:solidFill>
                  <a:srgbClr val="FFFFFF"/>
                </a:solidFill>
              </a:rPr>
              <a:t>of historical rates since July 1961.</a:t>
            </a:r>
          </a:p>
        </p:txBody>
      </p:sp>
      <p:pic>
        <p:nvPicPr>
          <p:cNvPr id="3" name="Picture 2"/>
          <p:cNvPicPr>
            <a:picLocks noChangeAspect="1"/>
          </p:cNvPicPr>
          <p:nvPr/>
        </p:nvPicPr>
        <p:blipFill>
          <a:blip r:embed="rId3"/>
          <a:stretch>
            <a:fillRect/>
          </a:stretch>
        </p:blipFill>
        <p:spPr>
          <a:xfrm>
            <a:off x="393837" y="1685654"/>
            <a:ext cx="5970491" cy="3617382"/>
          </a:xfrm>
          <a:prstGeom prst="rect">
            <a:avLst/>
          </a:prstGeom>
        </p:spPr>
      </p:pic>
      <p:pic>
        <p:nvPicPr>
          <p:cNvPr id="12" name="Picture 11"/>
          <p:cNvPicPr>
            <a:picLocks noChangeAspect="1"/>
          </p:cNvPicPr>
          <p:nvPr/>
        </p:nvPicPr>
        <p:blipFill>
          <a:blip r:embed="rId4"/>
          <a:stretch>
            <a:fillRect/>
          </a:stretch>
        </p:blipFill>
        <p:spPr>
          <a:xfrm>
            <a:off x="6733930" y="1701166"/>
            <a:ext cx="2879034" cy="2255014"/>
          </a:xfrm>
          <a:prstGeom prst="rect">
            <a:avLst/>
          </a:prstGeom>
        </p:spPr>
      </p:pic>
    </p:spTree>
    <p:extLst>
      <p:ext uri="{BB962C8B-B14F-4D97-AF65-F5344CB8AC3E}">
        <p14:creationId xmlns:p14="http://schemas.microsoft.com/office/powerpoint/2010/main" val="25442095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0947" name="Subheading 3"/>
          <p:cNvSpPr txBox="1">
            <a:spLocks noChangeArrowheads="1"/>
          </p:cNvSpPr>
          <p:nvPr/>
        </p:nvSpPr>
        <p:spPr bwMode="auto">
          <a:xfrm>
            <a:off x="394051" y="878421"/>
            <a:ext cx="9261152" cy="18284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t" anchorCtr="0"/>
          <a:lstStyle/>
          <a:p>
            <a:pPr algn="l"/>
            <a:r>
              <a:rPr sz="1200" dirty="0">
                <a:solidFill>
                  <a:srgbClr val="0060A9"/>
                </a:solidFill>
              </a:rPr>
              <a:t>Recent Texas School District Bond Election Results</a:t>
            </a:r>
          </a:p>
        </p:txBody>
      </p:sp>
      <p:sp>
        <p:nvSpPr>
          <p:cNvPr id="13" name="Notes 1"/>
          <p:cNvSpPr txBox="1"/>
          <p:nvPr/>
        </p:nvSpPr>
        <p:spPr>
          <a:xfrm>
            <a:off x="393622" y="7139548"/>
            <a:ext cx="7039927" cy="107722"/>
          </a:xfrm>
          <a:prstGeom prst="rect">
            <a:avLst/>
          </a:prstGeom>
          <a:noFill/>
        </p:spPr>
        <p:txBody>
          <a:bodyPr vert="horz" wrap="square" lIns="0" tIns="0" rIns="38100" bIns="0" rtlCol="0" anchor="b" anchorCtr="0">
            <a:spAutoFit/>
          </a:bodyPr>
          <a:lstStyle/>
          <a:p>
            <a:pPr algn="l">
              <a:spcBef>
                <a:spcPts val="100"/>
              </a:spcBef>
              <a:spcAft>
                <a:spcPts val="100"/>
              </a:spcAft>
              <a:buClr>
                <a:srgbClr val="000000"/>
              </a:buClr>
              <a:buSzPct val="100000"/>
            </a:pPr>
            <a:r>
              <a:rPr lang="en-US" sz="700" i="1" dirty="0" smtClean="0">
                <a:solidFill>
                  <a:schemeClr val="tx1"/>
                </a:solidFill>
              </a:rPr>
              <a:t>Source: Municipal Advisory Council of Texas, Strategic Partnerships Inc., district websites and various other sources. </a:t>
            </a:r>
            <a:r>
              <a:rPr lang="en-US" sz="700" i="1" dirty="0" smtClean="0"/>
              <a:t>Unofficial results, subject to change.</a:t>
            </a:r>
            <a:endParaRPr lang="en-US" sz="700" i="1" dirty="0">
              <a:solidFill>
                <a:schemeClr val="tx1"/>
              </a:solidFill>
            </a:endParaRPr>
          </a:p>
        </p:txBody>
      </p:sp>
      <p:sp>
        <p:nvSpPr>
          <p:cNvPr id="14" name="Source 4"/>
          <p:cNvSpPr txBox="1"/>
          <p:nvPr/>
        </p:nvSpPr>
        <p:spPr>
          <a:xfrm>
            <a:off x="398472" y="6762589"/>
            <a:ext cx="7038178" cy="323165"/>
          </a:xfrm>
          <a:prstGeom prst="rect">
            <a:avLst/>
          </a:prstGeom>
          <a:noFill/>
        </p:spPr>
        <p:txBody>
          <a:bodyPr vert="horz" wrap="square" lIns="0" tIns="0" rIns="38100" bIns="0" rtlCol="0" anchor="b" anchorCtr="0">
            <a:spAutoFit/>
          </a:bodyPr>
          <a:lstStyle/>
          <a:p>
            <a:pPr algn="l"/>
            <a:r>
              <a:rPr lang="en-US" sz="700" i="1" dirty="0" smtClean="0">
                <a:solidFill>
                  <a:schemeClr val="tx1"/>
                </a:solidFill>
              </a:rPr>
              <a:t>(1) Election counted as passed if at least a portion of the election is passed.</a:t>
            </a:r>
          </a:p>
          <a:p>
            <a:pPr algn="l"/>
            <a:r>
              <a:rPr lang="en-US" sz="700" i="1" dirty="0" smtClean="0">
                <a:solidFill>
                  <a:schemeClr val="tx1"/>
                </a:solidFill>
              </a:rPr>
              <a:t>(2) Par amount passed as compared to par amount requested. </a:t>
            </a:r>
          </a:p>
          <a:p>
            <a:pPr algn="l"/>
            <a:r>
              <a:rPr lang="en-US" sz="700" i="1" dirty="0" smtClean="0">
                <a:solidFill>
                  <a:schemeClr val="tx1"/>
                </a:solidFill>
              </a:rPr>
              <a:t>(3) Pursuant to Gov. Abbott’s March 18, 2020 proclamation, entities could postpone scheduled May 2020 bond elections to a later date.</a:t>
            </a:r>
            <a:endParaRPr lang="en-US" sz="700" i="1" dirty="0">
              <a:solidFill>
                <a:schemeClr val="tx1"/>
              </a:solidFill>
            </a:endParaRPr>
          </a:p>
        </p:txBody>
      </p:sp>
      <p:pic>
        <p:nvPicPr>
          <p:cNvPr id="3" name="Picture 2"/>
          <p:cNvPicPr>
            <a:picLocks noChangeAspect="1"/>
          </p:cNvPicPr>
          <p:nvPr/>
        </p:nvPicPr>
        <p:blipFill>
          <a:blip r:embed="rId3"/>
          <a:stretch>
            <a:fillRect/>
          </a:stretch>
        </p:blipFill>
        <p:spPr>
          <a:xfrm>
            <a:off x="1222663" y="1233838"/>
            <a:ext cx="7585436" cy="2669512"/>
          </a:xfrm>
          <a:prstGeom prst="rect">
            <a:avLst/>
          </a:prstGeom>
        </p:spPr>
      </p:pic>
      <p:pic>
        <p:nvPicPr>
          <p:cNvPr id="4" name="Picture 3"/>
          <p:cNvPicPr>
            <a:picLocks noChangeAspect="1"/>
          </p:cNvPicPr>
          <p:nvPr/>
        </p:nvPicPr>
        <p:blipFill>
          <a:blip r:embed="rId4"/>
          <a:stretch>
            <a:fillRect/>
          </a:stretch>
        </p:blipFill>
        <p:spPr>
          <a:xfrm>
            <a:off x="393623" y="4959045"/>
            <a:ext cx="2139696" cy="1216480"/>
          </a:xfrm>
          <a:prstGeom prst="rect">
            <a:avLst/>
          </a:prstGeom>
        </p:spPr>
      </p:pic>
      <p:pic>
        <p:nvPicPr>
          <p:cNvPr id="5" name="Picture 4"/>
          <p:cNvPicPr>
            <a:picLocks noChangeAspect="1"/>
          </p:cNvPicPr>
          <p:nvPr/>
        </p:nvPicPr>
        <p:blipFill>
          <a:blip r:embed="rId5"/>
          <a:stretch>
            <a:fillRect/>
          </a:stretch>
        </p:blipFill>
        <p:spPr>
          <a:xfrm>
            <a:off x="5078412" y="4959045"/>
            <a:ext cx="2139696" cy="1216480"/>
          </a:xfrm>
          <a:prstGeom prst="rect">
            <a:avLst/>
          </a:prstGeom>
        </p:spPr>
      </p:pic>
      <p:pic>
        <p:nvPicPr>
          <p:cNvPr id="6" name="Picture 5"/>
          <p:cNvPicPr>
            <a:picLocks noChangeAspect="1"/>
          </p:cNvPicPr>
          <p:nvPr/>
        </p:nvPicPr>
        <p:blipFill>
          <a:blip r:embed="rId6"/>
          <a:stretch>
            <a:fillRect/>
          </a:stretch>
        </p:blipFill>
        <p:spPr>
          <a:xfrm>
            <a:off x="2114766" y="4404003"/>
            <a:ext cx="2798064" cy="2300160"/>
          </a:xfrm>
          <a:prstGeom prst="rect">
            <a:avLst/>
          </a:prstGeom>
        </p:spPr>
      </p:pic>
      <p:pic>
        <p:nvPicPr>
          <p:cNvPr id="8" name="Picture 7"/>
          <p:cNvPicPr>
            <a:picLocks noChangeAspect="1"/>
          </p:cNvPicPr>
          <p:nvPr/>
        </p:nvPicPr>
        <p:blipFill>
          <a:blip r:embed="rId7"/>
          <a:stretch>
            <a:fillRect/>
          </a:stretch>
        </p:blipFill>
        <p:spPr>
          <a:xfrm>
            <a:off x="6806700" y="4416049"/>
            <a:ext cx="2798064" cy="2302471"/>
          </a:xfrm>
          <a:prstGeom prst="rect">
            <a:avLst/>
          </a:prstGeom>
        </p:spPr>
      </p:pic>
      <p:sp>
        <p:nvSpPr>
          <p:cNvPr id="15" name="Pageheading 1"/>
          <p:cNvSpPr txBox="1">
            <a:spLocks/>
          </p:cNvSpPr>
          <p:nvPr/>
        </p:nvSpPr>
        <p:spPr bwMode="auto">
          <a:xfrm>
            <a:off x="393191" y="539496"/>
            <a:ext cx="9262872" cy="24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rmAutofit/>
          </a:bodyPr>
          <a:lstStyle>
            <a:lvl1pPr marL="164235" indent="-146010" algn="l" defTabSz="510104" rtl="0" fontAlgn="base">
              <a:spcBef>
                <a:spcPts val="800"/>
              </a:spcBef>
              <a:spcAft>
                <a:spcPts val="0"/>
              </a:spcAft>
              <a:buClr>
                <a:schemeClr val="accent2"/>
              </a:buClr>
              <a:buFont typeface="Wingdings" panose="05000000000000000000" pitchFamily="2" charset="2"/>
              <a:buChar char="§"/>
              <a:defRPr sz="1000" b="0">
                <a:solidFill>
                  <a:schemeClr val="tx1"/>
                </a:solidFill>
                <a:latin typeface="+mn-lt"/>
                <a:ea typeface="+mn-ea"/>
                <a:cs typeface="+mn-cs"/>
              </a:defRPr>
            </a:lvl1pPr>
            <a:lvl2pPr marL="346758" indent="-146010" algn="l" defTabSz="510104" rtl="0" fontAlgn="base">
              <a:lnSpc>
                <a:spcPct val="100000"/>
              </a:lnSpc>
              <a:spcBef>
                <a:spcPts val="400"/>
              </a:spcBef>
              <a:spcAft>
                <a:spcPts val="0"/>
              </a:spcAft>
              <a:buClrTx/>
              <a:buFont typeface="Symbol" panose="05050102010706020507" pitchFamily="18" charset="2"/>
              <a:buChar char="-"/>
              <a:defRPr sz="1000">
                <a:solidFill>
                  <a:schemeClr val="tx1"/>
                </a:solidFill>
                <a:latin typeface="+mn-lt"/>
              </a:defRPr>
            </a:lvl2pPr>
            <a:lvl3pPr marL="529239" indent="-146010" algn="l" defTabSz="510104" rtl="0" fontAlgn="base">
              <a:lnSpc>
                <a:spcPct val="100000"/>
              </a:lnSpc>
              <a:spcBef>
                <a:spcPts val="400"/>
              </a:spcBef>
              <a:spcAft>
                <a:spcPts val="0"/>
              </a:spcAft>
              <a:buClrTx/>
              <a:buFont typeface="Symbol" panose="05050102010706020507" pitchFamily="18" charset="2"/>
              <a:buChar char="-"/>
              <a:defRPr sz="1000">
                <a:solidFill>
                  <a:schemeClr val="tx1"/>
                </a:solidFill>
                <a:latin typeface="+mn-lt"/>
              </a:defRPr>
            </a:lvl3pPr>
            <a:lvl4pPr marL="711730" indent="-146010" algn="l" defTabSz="510104" rtl="0" fontAlgn="base">
              <a:lnSpc>
                <a:spcPct val="100000"/>
              </a:lnSpc>
              <a:spcBef>
                <a:spcPts val="400"/>
              </a:spcBef>
              <a:spcAft>
                <a:spcPts val="0"/>
              </a:spcAft>
              <a:buClrTx/>
              <a:buSzPct val="85000"/>
              <a:buFont typeface="Symbol" panose="05050102010706020507" pitchFamily="18" charset="2"/>
              <a:buChar char="-"/>
              <a:defRPr sz="1000">
                <a:solidFill>
                  <a:schemeClr val="tx1"/>
                </a:solidFill>
                <a:latin typeface="+mn-lt"/>
              </a:defRPr>
            </a:lvl4pPr>
            <a:lvl5pPr marL="919326" indent="-171093" algn="l" defTabSz="510104" rtl="0" fontAlgn="base">
              <a:lnSpc>
                <a:spcPct val="100000"/>
              </a:lnSpc>
              <a:spcBef>
                <a:spcPts val="400"/>
              </a:spcBef>
              <a:spcAft>
                <a:spcPts val="0"/>
              </a:spcAft>
              <a:buClrTx/>
              <a:buSzPct val="100000"/>
              <a:buFont typeface="Symbol" panose="05050102010706020507" pitchFamily="18" charset="2"/>
              <a:buChar char="-"/>
              <a:defRPr sz="1000">
                <a:solidFill>
                  <a:schemeClr val="tx1"/>
                </a:solidFill>
                <a:latin typeface="+mn-lt"/>
              </a:defRPr>
            </a:lvl5pPr>
            <a:lvl6pPr marL="956840" indent="-182181" algn="l" defTabSz="510104" rtl="0" fontAlgn="base">
              <a:spcBef>
                <a:spcPct val="0"/>
              </a:spcBef>
              <a:spcAft>
                <a:spcPts val="500"/>
              </a:spcAft>
              <a:buSzPct val="65000"/>
              <a:buFont typeface="Arial" pitchFamily="34" charset="0"/>
              <a:buChar char="–"/>
              <a:defRPr sz="1000">
                <a:solidFill>
                  <a:schemeClr val="tx1"/>
                </a:solidFill>
                <a:latin typeface="+mn-lt"/>
              </a:defRPr>
            </a:lvl6pPr>
            <a:lvl7pPr marL="1413074" indent="-182181" algn="l" defTabSz="510104" rtl="0" fontAlgn="base">
              <a:spcBef>
                <a:spcPct val="0"/>
              </a:spcBef>
              <a:spcAft>
                <a:spcPts val="500"/>
              </a:spcAft>
              <a:buSzPct val="65000"/>
              <a:buFont typeface="Arial" pitchFamily="34" charset="0"/>
              <a:buChar char="–"/>
              <a:defRPr sz="1000">
                <a:solidFill>
                  <a:schemeClr val="tx1"/>
                </a:solidFill>
                <a:latin typeface="+mn-lt"/>
              </a:defRPr>
            </a:lvl7pPr>
            <a:lvl8pPr marL="1869319" indent="-182181" algn="l" defTabSz="510104" rtl="0" fontAlgn="base">
              <a:spcBef>
                <a:spcPct val="0"/>
              </a:spcBef>
              <a:spcAft>
                <a:spcPts val="500"/>
              </a:spcAft>
              <a:buSzPct val="65000"/>
              <a:buFont typeface="Arial" pitchFamily="34" charset="0"/>
              <a:buChar char="–"/>
              <a:defRPr sz="1000">
                <a:solidFill>
                  <a:schemeClr val="tx1"/>
                </a:solidFill>
                <a:latin typeface="+mn-lt"/>
              </a:defRPr>
            </a:lvl8pPr>
            <a:lvl9pPr marL="2325565" indent="-182181" algn="l" defTabSz="510104" rtl="0" fontAlgn="base">
              <a:spcBef>
                <a:spcPct val="0"/>
              </a:spcBef>
              <a:spcAft>
                <a:spcPts val="500"/>
              </a:spcAft>
              <a:buSzPct val="65000"/>
              <a:buFont typeface="Arial" pitchFamily="34" charset="0"/>
              <a:buChar char="–"/>
              <a:defRPr sz="1000">
                <a:solidFill>
                  <a:schemeClr val="tx1"/>
                </a:solidFill>
                <a:latin typeface="+mn-lt"/>
              </a:defRPr>
            </a:lvl9pPr>
          </a:lstStyle>
          <a:p>
            <a:pPr marL="0" indent="0">
              <a:buClr>
                <a:srgbClr val="0060A9"/>
              </a:buClr>
              <a:buNone/>
            </a:pPr>
            <a:r>
              <a:rPr lang="en-US" sz="1600" dirty="0" smtClean="0">
                <a:solidFill>
                  <a:srgbClr val="002750"/>
                </a:solidFill>
                <a:latin typeface="Arial" panose="020B0604020202020204" pitchFamily="34" charset="0"/>
              </a:rPr>
              <a:t>Current Market Review</a:t>
            </a:r>
            <a:endParaRPr lang="en-US" sz="1600" dirty="0">
              <a:solidFill>
                <a:srgbClr val="002750"/>
              </a:solidFill>
              <a:latin typeface="Arial" panose="020B0604020202020204" pitchFamily="34" charset="0"/>
            </a:endParaRPr>
          </a:p>
        </p:txBody>
      </p:sp>
    </p:spTree>
    <p:extLst>
      <p:ext uri="{BB962C8B-B14F-4D97-AF65-F5344CB8AC3E}">
        <p14:creationId xmlns:p14="http://schemas.microsoft.com/office/powerpoint/2010/main" val="20850273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0947" name="Subheading 3"/>
          <p:cNvSpPr txBox="1">
            <a:spLocks noChangeArrowheads="1"/>
          </p:cNvSpPr>
          <p:nvPr/>
        </p:nvSpPr>
        <p:spPr bwMode="auto">
          <a:xfrm>
            <a:off x="394051" y="878421"/>
            <a:ext cx="9261152" cy="18284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t" anchorCtr="0"/>
          <a:lstStyle/>
          <a:p>
            <a:pPr algn="l"/>
            <a:r>
              <a:rPr lang="en-US" sz="1200" dirty="0" smtClean="0">
                <a:solidFill>
                  <a:srgbClr val="0060A9"/>
                </a:solidFill>
              </a:rPr>
              <a:t>Preliminary November 2021</a:t>
            </a:r>
            <a:r>
              <a:rPr sz="1200" dirty="0" smtClean="0">
                <a:solidFill>
                  <a:srgbClr val="0060A9"/>
                </a:solidFill>
              </a:rPr>
              <a:t> </a:t>
            </a:r>
            <a:r>
              <a:rPr sz="1200" dirty="0">
                <a:solidFill>
                  <a:srgbClr val="0060A9"/>
                </a:solidFill>
              </a:rPr>
              <a:t>Texas School District </a:t>
            </a:r>
            <a:r>
              <a:rPr lang="en-US" sz="1200" dirty="0" smtClean="0">
                <a:solidFill>
                  <a:srgbClr val="0060A9"/>
                </a:solidFill>
              </a:rPr>
              <a:t>Called </a:t>
            </a:r>
            <a:r>
              <a:rPr sz="1200" dirty="0" smtClean="0">
                <a:solidFill>
                  <a:srgbClr val="0060A9"/>
                </a:solidFill>
              </a:rPr>
              <a:t>Bond Election</a:t>
            </a:r>
            <a:r>
              <a:rPr lang="en-US" sz="1200" dirty="0" smtClean="0">
                <a:solidFill>
                  <a:srgbClr val="0060A9"/>
                </a:solidFill>
              </a:rPr>
              <a:t>s</a:t>
            </a:r>
            <a:endParaRPr sz="1200" dirty="0">
              <a:solidFill>
                <a:srgbClr val="0060A9"/>
              </a:solidFill>
            </a:endParaRPr>
          </a:p>
        </p:txBody>
      </p:sp>
      <p:sp>
        <p:nvSpPr>
          <p:cNvPr id="7" name="Pageheading 2"/>
          <p:cNvSpPr>
            <a:spLocks noGrp="1" noChangeArrowheads="1"/>
          </p:cNvSpPr>
          <p:nvPr>
            <p:ph type="title"/>
          </p:nvPr>
        </p:nvSpPr>
        <p:spPr bwMode="auto">
          <a:xfrm>
            <a:off x="393776" y="539853"/>
            <a:ext cx="9260122" cy="246805"/>
          </a:xfrm>
        </p:spPr>
        <p:txBody>
          <a:bodyPr vert="horz" wrap="square" lIns="0" tIns="0" rIns="0" bIns="0" numCol="1" anchor="b" anchorCtr="0" compatLnSpc="1">
            <a:prstTxWarp prst="textNoShape">
              <a:avLst/>
            </a:prstTxWarp>
          </a:bodyPr>
          <a:lstStyle/>
          <a:p>
            <a:r>
              <a:rPr lang="en-CA" kern="1200" dirty="0" smtClean="0">
                <a:solidFill>
                  <a:srgbClr val="003263"/>
                </a:solidFill>
                <a:latin typeface="Arial"/>
              </a:rPr>
              <a:t>Current Market Review</a:t>
            </a:r>
          </a:p>
        </p:txBody>
      </p:sp>
      <p:sp>
        <p:nvSpPr>
          <p:cNvPr id="9" name="Notes 8"/>
          <p:cNvSpPr txBox="1"/>
          <p:nvPr/>
        </p:nvSpPr>
        <p:spPr>
          <a:xfrm>
            <a:off x="393192" y="7161758"/>
            <a:ext cx="9262872" cy="107722"/>
          </a:xfrm>
          <a:prstGeom prst="rect">
            <a:avLst/>
          </a:prstGeom>
          <a:noFill/>
        </p:spPr>
        <p:txBody>
          <a:bodyPr vert="horz" wrap="square" lIns="0" tIns="0" rIns="38100" bIns="0" rtlCol="0" anchor="b" anchorCtr="0">
            <a:spAutoFit/>
          </a:bodyPr>
          <a:lstStyle/>
          <a:p>
            <a:pPr algn="l">
              <a:spcBef>
                <a:spcPts val="100"/>
              </a:spcBef>
              <a:spcAft>
                <a:spcPts val="100"/>
              </a:spcAft>
              <a:buClr>
                <a:srgbClr val="000000"/>
              </a:buClr>
              <a:buSzPct val="100000"/>
            </a:pPr>
            <a:r>
              <a:rPr lang="en-US" sz="700" i="1" dirty="0" smtClean="0"/>
              <a:t>Source</a:t>
            </a:r>
            <a:r>
              <a:rPr lang="en-US" sz="700" i="1" dirty="0"/>
              <a:t>: Municipal Advisory Council of Texas, Strategic Partnerships Inc. and  District </a:t>
            </a:r>
            <a:r>
              <a:rPr lang="en-US" sz="700" i="1" dirty="0" smtClean="0"/>
              <a:t>websites. Subject to change, as of September 17</a:t>
            </a:r>
            <a:r>
              <a:rPr lang="en-US" sz="700" i="1" baseline="30000" dirty="0" smtClean="0"/>
              <a:t>th</a:t>
            </a:r>
            <a:r>
              <a:rPr lang="en-US" sz="700" i="1" dirty="0" smtClean="0"/>
              <a:t>, 2021.</a:t>
            </a:r>
          </a:p>
        </p:txBody>
      </p:sp>
      <p:pic>
        <p:nvPicPr>
          <p:cNvPr id="2" name="Picture 1"/>
          <p:cNvPicPr>
            <a:picLocks noChangeAspect="1"/>
          </p:cNvPicPr>
          <p:nvPr/>
        </p:nvPicPr>
        <p:blipFill>
          <a:blip r:embed="rId3"/>
          <a:stretch>
            <a:fillRect/>
          </a:stretch>
        </p:blipFill>
        <p:spPr>
          <a:xfrm>
            <a:off x="1349631" y="1411596"/>
            <a:ext cx="7348411" cy="5399835"/>
          </a:xfrm>
          <a:prstGeom prst="rect">
            <a:avLst/>
          </a:prstGeom>
        </p:spPr>
      </p:pic>
    </p:spTree>
    <p:extLst>
      <p:ext uri="{BB962C8B-B14F-4D97-AF65-F5344CB8AC3E}">
        <p14:creationId xmlns:p14="http://schemas.microsoft.com/office/powerpoint/2010/main" val="258401520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BCOBJECT" val="Pageheading"/>
</p:tagLst>
</file>

<file path=ppt/tags/tag2.xml><?xml version="1.0" encoding="utf-8"?>
<p:tagLst xmlns:a="http://schemas.openxmlformats.org/drawingml/2006/main" xmlns:r="http://schemas.openxmlformats.org/officeDocument/2006/relationships" xmlns:p="http://schemas.openxmlformats.org/presentationml/2006/main">
  <p:tag name="RBCOBJECT" val="Pageheading"/>
</p:tagLst>
</file>

<file path=ppt/tags/tag3.xml><?xml version="1.0" encoding="utf-8"?>
<p:tagLst xmlns:a="http://schemas.openxmlformats.org/drawingml/2006/main" xmlns:r="http://schemas.openxmlformats.org/officeDocument/2006/relationships" xmlns:p="http://schemas.openxmlformats.org/presentationml/2006/main">
  <p:tag name="RBCOBJECT" val="sectiontext"/>
</p:tagLst>
</file>

<file path=ppt/theme/theme1.xml><?xml version="1.0" encoding="utf-8"?>
<a:theme xmlns:a="http://schemas.openxmlformats.org/drawingml/2006/main" name="RBCCM_2014_Landscape">
  <a:themeElements>
    <a:clrScheme name="Custom 1">
      <a:dk1>
        <a:srgbClr val="000000"/>
      </a:dk1>
      <a:lt1>
        <a:srgbClr val="FFFFFF"/>
      </a:lt1>
      <a:dk2>
        <a:srgbClr val="003263"/>
      </a:dk2>
      <a:lt2>
        <a:srgbClr val="ADC2D2"/>
      </a:lt2>
      <a:accent1>
        <a:srgbClr val="003263"/>
      </a:accent1>
      <a:accent2>
        <a:srgbClr val="0060A9"/>
      </a:accent2>
      <a:accent3>
        <a:srgbClr val="6AADE4"/>
      </a:accent3>
      <a:accent4>
        <a:srgbClr val="FFD200"/>
      </a:accent4>
      <a:accent5>
        <a:srgbClr val="8499A6"/>
      </a:accent5>
      <a:accent6>
        <a:srgbClr val="9D8954"/>
      </a:accent6>
      <a:hlink>
        <a:srgbClr val="0060A9"/>
      </a:hlink>
      <a:folHlink>
        <a:srgbClr val="008FFA"/>
      </a:folHlink>
    </a:clrScheme>
    <a:fontScheme name="RBCCM_2014_Landscape">
      <a:majorFont>
        <a:latin typeface="Arial"/>
        <a:ea typeface="Geneva"/>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rtlCol="0" anchor="t" anchorCtr="0" compatLnSpc="1">
        <a:prstTxWarp prst="textNoShape">
          <a:avLst/>
        </a:prstTxWarp>
      </a:bodyPr>
      <a:lstStyle>
        <a:defPPr marL="0" marR="0" indent="0" algn="l" defTabSz="511175" rtl="0" eaLnBrk="1" fontAlgn="base" latinLnBrk="0" hangingPunct="1">
          <a:lnSpc>
            <a:spcPct val="100000"/>
          </a:lnSpc>
          <a:spcBef>
            <a:spcPct val="0"/>
          </a:spcBef>
          <a:spcAft>
            <a:spcPct val="0"/>
          </a:spcAft>
          <a:buClrTx/>
          <a:buSzTx/>
          <a:buFontTx/>
          <a:buNone/>
          <a:tabLst/>
          <a:defRPr kumimoji="0" sz="1000" i="0" u="none" strike="noStrike" cap="none" normalizeH="0" baseline="0" smtClean="0">
            <a:ln>
              <a:noFill/>
            </a:ln>
            <a:solidFill>
              <a:srgbClr val="000000"/>
            </a:solidFill>
            <a:effectLst/>
            <a:latin typeface="Arial" panose="020B0604020202020204" pitchFamily="34" charset="0"/>
            <a:ea typeface="Geneva" pitchFamily="1" charset="-128"/>
          </a:defRPr>
        </a:defPPr>
      </a:lstStyle>
    </a:spDef>
    <a:lnDef>
      <a:spPr bwMode="auto">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vert="horz" wrap="square" rtlCol="0">
        <a:spAutoFit/>
      </a:bodyPr>
      <a:lstStyle>
        <a:defPPr algn="l">
          <a:defRPr sz="1000" smtClean="0">
            <a:solidFill>
              <a:srgbClr val="000000"/>
            </a:solidFill>
            <a:latin typeface="Arial" panose="020B0604020202020204" pitchFamily="34" charset="0"/>
          </a:defRPr>
        </a:defPPr>
      </a:lstStyle>
    </a:txDef>
  </a:objectDefaults>
  <a:extraClrSchemeLst>
    <a:extraClrScheme>
      <a:clrScheme name="RBCCM_2014_Landscape 1">
        <a:dk1>
          <a:srgbClr val="000000"/>
        </a:dk1>
        <a:lt1>
          <a:srgbClr val="FFFFFF"/>
        </a:lt1>
        <a:dk2>
          <a:srgbClr val="003263"/>
        </a:dk2>
        <a:lt2>
          <a:srgbClr val="FFD200"/>
        </a:lt2>
        <a:accent1>
          <a:srgbClr val="0060A9"/>
        </a:accent1>
        <a:accent2>
          <a:srgbClr val="6AADE4"/>
        </a:accent2>
        <a:accent3>
          <a:srgbClr val="FFFFFF"/>
        </a:accent3>
        <a:accent4>
          <a:srgbClr val="000000"/>
        </a:accent4>
        <a:accent5>
          <a:srgbClr val="AAB6D1"/>
        </a:accent5>
        <a:accent6>
          <a:srgbClr val="5F9CCF"/>
        </a:accent6>
        <a:hlink>
          <a:srgbClr val="6F6E6F"/>
        </a:hlink>
        <a:folHlink>
          <a:srgbClr val="8499A6"/>
        </a:folHlink>
      </a:clrScheme>
      <a:clrMap bg1="lt1" tx1="dk1" bg2="lt2" tx2="dk2" accent1="accent1" accent2="accent2" accent3="accent3" accent4="accent4" accent5="accent5" accent6="accent6" hlink="hlink" folHlink="folHlink"/>
    </a:extraClrScheme>
  </a:extraClrSchemeLst>
  <a:custClrLst>
    <a:custClr name="Dark Blue">
      <a:srgbClr val="002750"/>
    </a:custClr>
    <a:custClr name="Bright Blue">
      <a:srgbClr val="0051A5"/>
    </a:custClr>
    <a:custClr name="Light Blue">
      <a:srgbClr val="73B0E3"/>
    </a:custClr>
    <a:custClr name="Yellow">
      <a:srgbClr val="FEDF01"/>
    </a:custClr>
    <a:custClr name="Blue-Grey">
      <a:srgbClr val="8499A6"/>
    </a:custClr>
    <a:custClr name="Gold">
      <a:srgbClr val="E8CF00"/>
    </a:custClr>
    <a:custClr name="Orange">
      <a:srgbClr val="FCA311"/>
    </a:custClr>
    <a:custClr name="Red">
      <a:srgbClr val="9B301B"/>
    </a:custClr>
    <a:custClr name="Silver">
      <a:srgbClr val="700078"/>
    </a:custClr>
    <a:custClr name="Slate">
      <a:srgbClr val="6F6E6F"/>
    </a:custClr>
    <a:custClr name="Dark Blue Tint 1">
      <a:srgbClr val="74748E"/>
    </a:custClr>
    <a:custClr name="Bright Blue Tint 1">
      <a:srgbClr val="0800C3"/>
    </a:custClr>
    <a:custClr name="Light Blue Tint 2">
      <a:srgbClr val="E3F4FF"/>
    </a:custClr>
    <a:custClr name="Yellow Tint 1">
      <a:srgbClr val="FFE692"/>
    </a:custClr>
    <a:custClr name="Blue-Grey Tint 1">
      <a:srgbClr val="ADC2D2"/>
    </a:custClr>
    <a:custClr name="Gold Tint 1">
      <a:srgbClr val="F2E395"/>
    </a:custClr>
    <a:custClr name="Orange Tint 1">
      <a:srgbClr val="FDC16B"/>
    </a:custClr>
    <a:custClr name="Red Tint 1">
      <a:srgbClr val="BD695D"/>
    </a:custClr>
    <a:custClr name="Silver Tint 3">
      <a:srgbClr val="DCDDDE"/>
    </a:custClr>
    <a:custClr name="Slate Tint 1">
      <a:srgbClr val="9D9D9D"/>
    </a:custClr>
    <a:custClr name="Dark Blue Tint 2">
      <a:srgbClr val="BBBAC7"/>
    </a:custClr>
    <a:custClr name="Bright Blue Tint 2">
      <a:srgbClr val="C3E2FA"/>
    </a:custClr>
    <a:custClr name="Grey (table shading)">
      <a:srgbClr val="E6EBF0"/>
    </a:custClr>
    <a:custClr name="Yellow Tint 2">
      <a:srgbClr val="FFF3D5"/>
    </a:custClr>
    <a:custClr name="Blue-Grey Tint 2">
      <a:srgbClr val="D3DDE5"/>
    </a:custClr>
    <a:custClr name="Gold Tint 2">
      <a:srgbClr val="FBF7E6"/>
    </a:custClr>
    <a:custClr name="Orange Tint 2">
      <a:srgbClr val="FFE2BA"/>
    </a:custClr>
    <a:custClr name="Red Tint 2">
      <a:srgbClr val="DFB4AA"/>
    </a:custClr>
    <a:custClr name="Silver tint 4">
      <a:srgbClr val="F2F1F0"/>
    </a:custClr>
    <a:custClr name="Slate Tint 2">
      <a:srgbClr val="D7D7D7"/>
    </a:custClr>
    <a:custClr name="Light Grey">
      <a:srgbClr val="C1B5A5"/>
    </a:custClr>
    <a:custClr name="Beige">
      <a:srgbClr val="B8A970"/>
    </a:custClr>
    <a:custClr name="Brown">
      <a:srgbClr val="906646"/>
    </a:custClr>
    <a:custClr name="Apple">
      <a:srgbClr val="AABA0A"/>
    </a:custClr>
    <a:custClr name="Green">
      <a:srgbClr val="6B702B"/>
    </a:custClr>
    <a:custClr name="Warm red">
      <a:srgbClr val="F93F26"/>
    </a:custClr>
    <a:custClr name="Light Grey Tint 4">
      <a:srgbClr val="F4F2E8"/>
    </a:custClr>
    <a:custClr name="Beige Tint 4">
      <a:srgbClr val="F3F0E8"/>
    </a:custClr>
    <a:custClr name="Grey (map fill)">
      <a:srgbClr val="CDD1D0"/>
    </a:custClr>
    <a:custClr name="Warm red Tint 3">
      <a:srgbClr val="F4CEBB"/>
    </a:custClr>
    <a:custClr name="Light Grey Tint 2">
      <a:srgbClr val="E1DDD5"/>
    </a:custClr>
    <a:custClr name="Beige Tint 2">
      <a:srgbClr val="DFD8BF"/>
    </a:custClr>
    <a:custClr name="Brown Tint 2">
      <a:srgbClr val="D7BFAD"/>
    </a:custClr>
    <a:custClr name="Apple Tint 3">
      <a:srgbClr val="F2F3B9"/>
    </a:custClr>
    <a:custClr name="Green Tint 2">
      <a:srgbClr val="C8CE7C"/>
    </a:custClr>
  </a:custClrLst>
  <a:extLst>
    <a:ext uri="{05A4C25C-085E-4340-85A3-A5531E510DB2}">
      <thm15:themeFamily xmlns:thm15="http://schemas.microsoft.com/office/thememl/2012/main" name="RBCCM_2014_Landscape.potx" id="{62C506F8-F8A3-40B4-847A-ADFEC741220F}" vid="{F31CF4DE-6070-40A0-956E-AB67E680614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RBCCM_2014_Landscape</Template>
  <TotalTime>3293</TotalTime>
  <Words>2580</Words>
  <Application>Microsoft Office PowerPoint</Application>
  <PresentationFormat>Custom</PresentationFormat>
  <Paragraphs>253</Paragraphs>
  <Slides>23</Slides>
  <Notes>23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9" baseType="lpstr">
      <vt:lpstr>Arial</vt:lpstr>
      <vt:lpstr>Geneva</vt:lpstr>
      <vt:lpstr>Symbol</vt:lpstr>
      <vt:lpstr>Wingdings</vt:lpstr>
      <vt:lpstr>RBCCM_2014_Landscape</vt:lpstr>
      <vt:lpstr>Worksheet</vt:lpstr>
      <vt:lpstr>Crandall Independent School District</vt:lpstr>
      <vt:lpstr>Disclaimer</vt:lpstr>
      <vt:lpstr>Table of Contents</vt:lpstr>
      <vt:lpstr>Current Market Review</vt:lpstr>
      <vt:lpstr>PowerPoint Presentation</vt:lpstr>
      <vt:lpstr>PowerPoint Presentation</vt:lpstr>
      <vt:lpstr>Current Market Review</vt:lpstr>
      <vt:lpstr>PowerPoint Presentation</vt:lpstr>
      <vt:lpstr>Current Market Review</vt:lpstr>
      <vt:lpstr>Review of Crandall ISD Debt Profile</vt:lpstr>
      <vt:lpstr>Review of Crandall ISD Debt Profile</vt:lpstr>
      <vt:lpstr>Review of Crandall ISD Debt Profile</vt:lpstr>
      <vt:lpstr>Updated Bond Capacity Analysis</vt:lpstr>
      <vt:lpstr>Updated Bond Capacity Analysis</vt:lpstr>
      <vt:lpstr>Updated Bond Capacity Analysis</vt:lpstr>
      <vt:lpstr>Updated Bond Capacity Analysis</vt:lpstr>
      <vt:lpstr>Updated Bond Capacity Analysis</vt:lpstr>
      <vt:lpstr>Updated Bond Capacity Analysis</vt:lpstr>
      <vt:lpstr>Updated Bond Capacity Analysis</vt:lpstr>
      <vt:lpstr>Updated Bond Capacity Analysis</vt:lpstr>
      <vt:lpstr>Preliminary Bond Election Timetable</vt:lpstr>
      <vt:lpstr>Preliminary Bond Election Timetable</vt:lpstr>
      <vt:lpstr>Preliminary Bond Election Timetable</vt:lpstr>
    </vt:vector>
  </TitlesOfParts>
  <Company>RBC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Humeniuk, Joshua</dc:creator>
  <cp:lastModifiedBy>Spence, Austin</cp:lastModifiedBy>
  <cp:revision>224</cp:revision>
  <cp:lastPrinted>2021-09-27T22:14:06Z</cp:lastPrinted>
  <dcterms:created xsi:type="dcterms:W3CDTF">2019-05-06T21:37:43Z</dcterms:created>
  <dcterms:modified xsi:type="dcterms:W3CDTF">2021-09-28T15:45:25Z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528b53f3-903f-45e2-bfc7-030a38a7521a</vt:lpwstr>
  </property>
  <property fmtid="{D5CDD505-2E9C-101B-9397-08002B2CF9AE}" pid="3" name="CoverPageAddedID">
    <vt:lpwstr>CoverPageAddedID</vt:lpwstr>
  </property>
  <property fmtid="{D5CDD505-2E9C-101B-9397-08002B2CF9AE}" pid="4" name="CoverPageLogoID">
    <vt:lpwstr>logoRBCCM1</vt:lpwstr>
  </property>
  <property fmtid="{D5CDD505-2E9C-101B-9397-08002B2CF9AE}" pid="5" name="CoverPageGroupID">
    <vt:lpwstr>Capital Markets</vt:lpwstr>
  </property>
  <property fmtid="{D5CDD505-2E9C-101B-9397-08002B2CF9AE}" pid="6" name="coverPageIsInternalPub">
    <vt:lpwstr>0</vt:lpwstr>
  </property>
  <property fmtid="{D5CDD505-2E9C-101B-9397-08002B2CF9AE}" pid="7" name="Classification">
    <vt:lpwstr>TT_RBC_Internal</vt:lpwstr>
  </property>
</Properties>
</file>